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21"/>
  </p:notesMasterIdLst>
  <p:handoutMasterIdLst>
    <p:handoutMasterId r:id="rId22"/>
  </p:handoutMasterIdLst>
  <p:sldIdLst>
    <p:sldId id="256" r:id="rId5"/>
    <p:sldId id="413" r:id="rId6"/>
    <p:sldId id="397" r:id="rId7"/>
    <p:sldId id="410" r:id="rId8"/>
    <p:sldId id="427" r:id="rId9"/>
    <p:sldId id="424" r:id="rId10"/>
    <p:sldId id="416" r:id="rId11"/>
    <p:sldId id="417" r:id="rId12"/>
    <p:sldId id="428" r:id="rId13"/>
    <p:sldId id="418" r:id="rId14"/>
    <p:sldId id="420" r:id="rId15"/>
    <p:sldId id="426" r:id="rId16"/>
    <p:sldId id="412" r:id="rId17"/>
    <p:sldId id="429" r:id="rId18"/>
    <p:sldId id="430" r:id="rId19"/>
    <p:sldId id="42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rrest Williams" initials="FW" lastIdx="1" clrIdx="0">
    <p:extLst>
      <p:ext uri="{19B8F6BF-5375-455C-9EA6-DF929625EA0E}">
        <p15:presenceInfo xmlns:p15="http://schemas.microsoft.com/office/powerpoint/2012/main" userId="44ae896f2b1a7663" providerId="Windows Live"/>
      </p:ext>
    </p:extLst>
  </p:cmAuthor>
  <p:cmAuthor id="2" name="Forrest Williams" initials="FW [2]" lastIdx="3" clrIdx="1">
    <p:extLst>
      <p:ext uri="{19B8F6BF-5375-455C-9EA6-DF929625EA0E}">
        <p15:presenceInfo xmlns:p15="http://schemas.microsoft.com/office/powerpoint/2012/main" userId="Forrest William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D5D5D"/>
    <a:srgbClr val="AFAFAF"/>
    <a:srgbClr val="E6E6E6"/>
    <a:srgbClr val="EDEDED"/>
    <a:srgbClr val="E4A025"/>
    <a:srgbClr val="004B8D"/>
    <a:srgbClr val="E7E6E6"/>
    <a:srgbClr val="DE7A22"/>
    <a:srgbClr val="F1BE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309F99-FEB8-4F7B-81C2-9843D34EDA03}" v="127" dt="2021-12-07T15:53:12.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65201" autoAdjust="0"/>
  </p:normalViewPr>
  <p:slideViewPr>
    <p:cSldViewPr snapToGrid="0">
      <p:cViewPr varScale="1">
        <p:scale>
          <a:sx n="52" d="100"/>
          <a:sy n="52" d="100"/>
        </p:scale>
        <p:origin x="797"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7" d="100"/>
          <a:sy n="97" d="100"/>
        </p:scale>
        <p:origin x="353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s, Forrest" userId="9b00a79f-1f44-4b76-88de-41168e267041" providerId="ADAL" clId="{DDAF521B-453E-4E7A-B309-8AC69DF84605}"/>
    <pc:docChg chg="undo custSel addSld delSld modSld sldOrd">
      <pc:chgData name="Williams, Forrest" userId="9b00a79f-1f44-4b76-88de-41168e267041" providerId="ADAL" clId="{DDAF521B-453E-4E7A-B309-8AC69DF84605}" dt="2020-10-29T21:24:55.382" v="206" actId="20577"/>
      <pc:docMkLst>
        <pc:docMk/>
      </pc:docMkLst>
      <pc:sldChg chg="modSp modNotesTx">
        <pc:chgData name="Williams, Forrest" userId="9b00a79f-1f44-4b76-88de-41168e267041" providerId="ADAL" clId="{DDAF521B-453E-4E7A-B309-8AC69DF84605}" dt="2020-10-27T20:19:58.719" v="98" actId="20577"/>
        <pc:sldMkLst>
          <pc:docMk/>
          <pc:sldMk cId="610700485" sldId="256"/>
        </pc:sldMkLst>
        <pc:spChg chg="mod">
          <ac:chgData name="Williams, Forrest" userId="9b00a79f-1f44-4b76-88de-41168e267041" providerId="ADAL" clId="{DDAF521B-453E-4E7A-B309-8AC69DF84605}" dt="2020-10-27T20:19:58.719" v="98" actId="20577"/>
          <ac:spMkLst>
            <pc:docMk/>
            <pc:sldMk cId="610700485" sldId="256"/>
            <ac:spMk id="5" creationId="{00000000-0000-0000-0000-000000000000}"/>
          </ac:spMkLst>
        </pc:spChg>
      </pc:sldChg>
      <pc:sldChg chg="del ord modTransition">
        <pc:chgData name="Williams, Forrest" userId="9b00a79f-1f44-4b76-88de-41168e267041" providerId="ADAL" clId="{DDAF521B-453E-4E7A-B309-8AC69DF84605}" dt="2020-10-29T21:24:48.653" v="198" actId="2696"/>
        <pc:sldMkLst>
          <pc:docMk/>
          <pc:sldMk cId="2814854506" sldId="263"/>
        </pc:sldMkLst>
      </pc:sldChg>
      <pc:sldChg chg="addSp delSp modSp del ord modTransition modNotesTx">
        <pc:chgData name="Williams, Forrest" userId="9b00a79f-1f44-4b76-88de-41168e267041" providerId="ADAL" clId="{DDAF521B-453E-4E7A-B309-8AC69DF84605}" dt="2020-10-29T21:24:41.504" v="197" actId="2696"/>
        <pc:sldMkLst>
          <pc:docMk/>
          <pc:sldMk cId="3084131590" sldId="368"/>
        </pc:sldMkLst>
        <pc:picChg chg="add del mod">
          <ac:chgData name="Williams, Forrest" userId="9b00a79f-1f44-4b76-88de-41168e267041" providerId="ADAL" clId="{DDAF521B-453E-4E7A-B309-8AC69DF84605}" dt="2020-10-27T20:35:36.819" v="105" actId="478"/>
          <ac:picMkLst>
            <pc:docMk/>
            <pc:sldMk cId="3084131590" sldId="368"/>
            <ac:picMk id="5" creationId="{11F51143-9481-4722-B364-AB0245BBC617}"/>
          </ac:picMkLst>
        </pc:picChg>
      </pc:sldChg>
      <pc:sldChg chg="ord">
        <pc:chgData name="Williams, Forrest" userId="9b00a79f-1f44-4b76-88de-41168e267041" providerId="ADAL" clId="{DDAF521B-453E-4E7A-B309-8AC69DF84605}" dt="2020-10-26T02:10:25.525" v="3"/>
        <pc:sldMkLst>
          <pc:docMk/>
          <pc:sldMk cId="2808089632" sldId="371"/>
        </pc:sldMkLst>
      </pc:sldChg>
      <pc:sldChg chg="modSp modNotesTx">
        <pc:chgData name="Williams, Forrest" userId="9b00a79f-1f44-4b76-88de-41168e267041" providerId="ADAL" clId="{DDAF521B-453E-4E7A-B309-8AC69DF84605}" dt="2020-10-27T20:17:10.802" v="86" actId="20577"/>
        <pc:sldMkLst>
          <pc:docMk/>
          <pc:sldMk cId="1899023943" sldId="386"/>
        </pc:sldMkLst>
        <pc:picChg chg="mod ord">
          <ac:chgData name="Williams, Forrest" userId="9b00a79f-1f44-4b76-88de-41168e267041" providerId="ADAL" clId="{DDAF521B-453E-4E7A-B309-8AC69DF84605}" dt="2020-10-27T20:09:59.121" v="84" actId="1076"/>
          <ac:picMkLst>
            <pc:docMk/>
            <pc:sldMk cId="1899023943" sldId="386"/>
            <ac:picMk id="4" creationId="{AD564EB4-7601-42DD-BDD9-1F375881622F}"/>
          </ac:picMkLst>
        </pc:picChg>
      </pc:sldChg>
      <pc:sldChg chg="del ord modTransition">
        <pc:chgData name="Williams, Forrest" userId="9b00a79f-1f44-4b76-88de-41168e267041" providerId="ADAL" clId="{DDAF521B-453E-4E7A-B309-8AC69DF84605}" dt="2020-10-29T21:24:48.659" v="199" actId="2696"/>
        <pc:sldMkLst>
          <pc:docMk/>
          <pc:sldMk cId="4151140021" sldId="387"/>
        </pc:sldMkLst>
      </pc:sldChg>
      <pc:sldChg chg="del">
        <pc:chgData name="Williams, Forrest" userId="9b00a79f-1f44-4b76-88de-41168e267041" providerId="ADAL" clId="{DDAF521B-453E-4E7A-B309-8AC69DF84605}" dt="2020-10-29T21:24:48.667" v="200" actId="2696"/>
        <pc:sldMkLst>
          <pc:docMk/>
          <pc:sldMk cId="317300138" sldId="388"/>
        </pc:sldMkLst>
      </pc:sldChg>
      <pc:sldChg chg="modNotesTx">
        <pc:chgData name="Williams, Forrest" userId="9b00a79f-1f44-4b76-88de-41168e267041" providerId="ADAL" clId="{DDAF521B-453E-4E7A-B309-8AC69DF84605}" dt="2020-10-27T20:17:19.193" v="88" actId="20577"/>
        <pc:sldMkLst>
          <pc:docMk/>
          <pc:sldMk cId="1811582161" sldId="391"/>
        </pc:sldMkLst>
      </pc:sldChg>
      <pc:sldChg chg="modNotesTx">
        <pc:chgData name="Williams, Forrest" userId="9b00a79f-1f44-4b76-88de-41168e267041" providerId="ADAL" clId="{DDAF521B-453E-4E7A-B309-8AC69DF84605}" dt="2020-10-27T20:17:22.162" v="90" actId="20577"/>
        <pc:sldMkLst>
          <pc:docMk/>
          <pc:sldMk cId="3699126092" sldId="392"/>
        </pc:sldMkLst>
      </pc:sldChg>
      <pc:sldChg chg="modNotesTx">
        <pc:chgData name="Williams, Forrest" userId="9b00a79f-1f44-4b76-88de-41168e267041" providerId="ADAL" clId="{DDAF521B-453E-4E7A-B309-8AC69DF84605}" dt="2020-10-27T20:17:26.569" v="91" actId="20577"/>
        <pc:sldMkLst>
          <pc:docMk/>
          <pc:sldMk cId="3739258029" sldId="393"/>
        </pc:sldMkLst>
      </pc:sldChg>
      <pc:sldChg chg="modSp">
        <pc:chgData name="Williams, Forrest" userId="9b00a79f-1f44-4b76-88de-41168e267041" providerId="ADAL" clId="{DDAF521B-453E-4E7A-B309-8AC69DF84605}" dt="2020-10-29T21:24:55.382" v="206" actId="20577"/>
        <pc:sldMkLst>
          <pc:docMk/>
          <pc:sldMk cId="3241326144" sldId="399"/>
        </pc:sldMkLst>
        <pc:spChg chg="mod">
          <ac:chgData name="Williams, Forrest" userId="9b00a79f-1f44-4b76-88de-41168e267041" providerId="ADAL" clId="{DDAF521B-453E-4E7A-B309-8AC69DF84605}" dt="2020-10-29T21:24:55.382" v="206" actId="20577"/>
          <ac:spMkLst>
            <pc:docMk/>
            <pc:sldMk cId="3241326144" sldId="399"/>
            <ac:spMk id="3" creationId="{C7881FDF-1E3E-48D7-8005-E32B672DFC01}"/>
          </ac:spMkLst>
        </pc:spChg>
      </pc:sldChg>
      <pc:sldChg chg="ord modNotesTx">
        <pc:chgData name="Williams, Forrest" userId="9b00a79f-1f44-4b76-88de-41168e267041" providerId="ADAL" clId="{DDAF521B-453E-4E7A-B309-8AC69DF84605}" dt="2020-10-27T20:17:05.742" v="85" actId="20577"/>
        <pc:sldMkLst>
          <pc:docMk/>
          <pc:sldMk cId="3654788756" sldId="400"/>
        </pc:sldMkLst>
      </pc:sldChg>
      <pc:sldChg chg="ord">
        <pc:chgData name="Williams, Forrest" userId="9b00a79f-1f44-4b76-88de-41168e267041" providerId="ADAL" clId="{DDAF521B-453E-4E7A-B309-8AC69DF84605}" dt="2020-10-27T20:53:42.748" v="106"/>
        <pc:sldMkLst>
          <pc:docMk/>
          <pc:sldMk cId="2987686547" sldId="401"/>
        </pc:sldMkLst>
      </pc:sldChg>
      <pc:sldChg chg="modNotesTx">
        <pc:chgData name="Williams, Forrest" userId="9b00a79f-1f44-4b76-88de-41168e267041" providerId="ADAL" clId="{DDAF521B-453E-4E7A-B309-8AC69DF84605}" dt="2020-10-27T20:17:14.589" v="87" actId="20577"/>
        <pc:sldMkLst>
          <pc:docMk/>
          <pc:sldMk cId="2955552729" sldId="402"/>
        </pc:sldMkLst>
      </pc:sldChg>
      <pc:sldChg chg="addSp delSp modSp add modTransition">
        <pc:chgData name="Williams, Forrest" userId="9b00a79f-1f44-4b76-88de-41168e267041" providerId="ADAL" clId="{DDAF521B-453E-4E7A-B309-8AC69DF84605}" dt="2020-10-27T21:46:14.835" v="182"/>
        <pc:sldMkLst>
          <pc:docMk/>
          <pc:sldMk cId="1340351117" sldId="403"/>
        </pc:sldMkLst>
        <pc:spChg chg="add mod ord topLvl">
          <ac:chgData name="Williams, Forrest" userId="9b00a79f-1f44-4b76-88de-41168e267041" providerId="ADAL" clId="{DDAF521B-453E-4E7A-B309-8AC69DF84605}" dt="2020-10-27T21:45:28.570" v="181" actId="164"/>
          <ac:spMkLst>
            <pc:docMk/>
            <pc:sldMk cId="1340351117" sldId="403"/>
            <ac:spMk id="2" creationId="{11E6A6B0-DB3E-4F9A-B20F-19E959E304DE}"/>
          </ac:spMkLst>
        </pc:spChg>
        <pc:spChg chg="add mod ord topLvl">
          <ac:chgData name="Williams, Forrest" userId="9b00a79f-1f44-4b76-88de-41168e267041" providerId="ADAL" clId="{DDAF521B-453E-4E7A-B309-8AC69DF84605}" dt="2020-10-27T21:45:28.570" v="181" actId="164"/>
          <ac:spMkLst>
            <pc:docMk/>
            <pc:sldMk cId="1340351117" sldId="403"/>
            <ac:spMk id="5" creationId="{7886DF4A-EA1C-4A53-B86C-6C5B780411EA}"/>
          </ac:spMkLst>
        </pc:spChg>
        <pc:grpChg chg="add mod">
          <ac:chgData name="Williams, Forrest" userId="9b00a79f-1f44-4b76-88de-41168e267041" providerId="ADAL" clId="{DDAF521B-453E-4E7A-B309-8AC69DF84605}" dt="2020-10-27T21:45:28.570" v="181" actId="164"/>
          <ac:grpSpMkLst>
            <pc:docMk/>
            <pc:sldMk cId="1340351117" sldId="403"/>
            <ac:grpSpMk id="6" creationId="{97254173-B6AA-4ACA-856C-5EF1D864A533}"/>
          </ac:grpSpMkLst>
        </pc:grpChg>
        <pc:grpChg chg="add del mod">
          <ac:chgData name="Williams, Forrest" userId="9b00a79f-1f44-4b76-88de-41168e267041" providerId="ADAL" clId="{DDAF521B-453E-4E7A-B309-8AC69DF84605}" dt="2020-10-27T21:27:22.918" v="175" actId="165"/>
          <ac:grpSpMkLst>
            <pc:docMk/>
            <pc:sldMk cId="1340351117" sldId="403"/>
            <ac:grpSpMk id="9" creationId="{DC46676C-FA51-401E-B017-24AA0E3DCAC8}"/>
          </ac:grpSpMkLst>
        </pc:grpChg>
        <pc:picChg chg="add del mod topLvl">
          <ac:chgData name="Williams, Forrest" userId="9b00a79f-1f44-4b76-88de-41168e267041" providerId="ADAL" clId="{DDAF521B-453E-4E7A-B309-8AC69DF84605}" dt="2020-10-27T21:45:28.570" v="181" actId="164"/>
          <ac:picMkLst>
            <pc:docMk/>
            <pc:sldMk cId="1340351117" sldId="403"/>
            <ac:picMk id="7" creationId="{68B166B8-37DB-4769-926C-4A82C0679F07}"/>
          </ac:picMkLst>
        </pc:picChg>
        <pc:picChg chg="ord">
          <ac:chgData name="Williams, Forrest" userId="9b00a79f-1f44-4b76-88de-41168e267041" providerId="ADAL" clId="{DDAF521B-453E-4E7A-B309-8AC69DF84605}" dt="2020-10-27T21:13:01.407" v="147" actId="167"/>
          <ac:picMkLst>
            <pc:docMk/>
            <pc:sldMk cId="1340351117" sldId="403"/>
            <ac:picMk id="8" creationId="{55346AE5-5627-4082-8C26-690512123589}"/>
          </ac:picMkLst>
        </pc:picChg>
      </pc:sldChg>
    </pc:docChg>
  </pc:docChgLst>
  <pc:docChgLst>
    <pc:chgData name="Forrest Williams" userId="9b00a79f-1f44-4b76-88de-41168e267041" providerId="ADAL" clId="{9D309F99-FEB8-4F7B-81C2-9843D34EDA03}"/>
    <pc:docChg chg="undo custSel addSld delSld modSld sldOrd">
      <pc:chgData name="Forrest Williams" userId="9b00a79f-1f44-4b76-88de-41168e267041" providerId="ADAL" clId="{9D309F99-FEB8-4F7B-81C2-9843D34EDA03}" dt="2021-12-07T15:53:12.068" v="20504"/>
      <pc:docMkLst>
        <pc:docMk/>
      </pc:docMkLst>
      <pc:sldChg chg="addSp delSp modSp mod modNotesTx">
        <pc:chgData name="Forrest Williams" userId="9b00a79f-1f44-4b76-88de-41168e267041" providerId="ADAL" clId="{9D309F99-FEB8-4F7B-81C2-9843D34EDA03}" dt="2021-12-07T15:50:19.662" v="20496"/>
        <pc:sldMkLst>
          <pc:docMk/>
          <pc:sldMk cId="610700485" sldId="256"/>
        </pc:sldMkLst>
        <pc:spChg chg="del mod">
          <ac:chgData name="Forrest Williams" userId="9b00a79f-1f44-4b76-88de-41168e267041" providerId="ADAL" clId="{9D309F99-FEB8-4F7B-81C2-9843D34EDA03}" dt="2021-12-06T20:58:55.517" v="18718" actId="478"/>
          <ac:spMkLst>
            <pc:docMk/>
            <pc:sldMk cId="610700485" sldId="256"/>
            <ac:spMk id="2" creationId="{00000000-0000-0000-0000-000000000000}"/>
          </ac:spMkLst>
        </pc:spChg>
        <pc:spChg chg="mod">
          <ac:chgData name="Forrest Williams" userId="9b00a79f-1f44-4b76-88de-41168e267041" providerId="ADAL" clId="{9D309F99-FEB8-4F7B-81C2-9843D34EDA03}" dt="2021-11-23T21:07:12.402" v="0"/>
          <ac:spMkLst>
            <pc:docMk/>
            <pc:sldMk cId="610700485" sldId="256"/>
            <ac:spMk id="4" creationId="{00000000-0000-0000-0000-000000000000}"/>
          </ac:spMkLst>
        </pc:spChg>
        <pc:spChg chg="mod">
          <ac:chgData name="Forrest Williams" userId="9b00a79f-1f44-4b76-88de-41168e267041" providerId="ADAL" clId="{9D309F99-FEB8-4F7B-81C2-9843D34EDA03}" dt="2021-11-23T21:08:04.006" v="35" actId="20577"/>
          <ac:spMkLst>
            <pc:docMk/>
            <pc:sldMk cId="610700485" sldId="256"/>
            <ac:spMk id="5" creationId="{00000000-0000-0000-0000-000000000000}"/>
          </ac:spMkLst>
        </pc:spChg>
        <pc:spChg chg="add mod">
          <ac:chgData name="Forrest Williams" userId="9b00a79f-1f44-4b76-88de-41168e267041" providerId="ADAL" clId="{9D309F99-FEB8-4F7B-81C2-9843D34EDA03}" dt="2021-12-06T20:58:55.929" v="18719"/>
          <ac:spMkLst>
            <pc:docMk/>
            <pc:sldMk cId="610700485" sldId="256"/>
            <ac:spMk id="6" creationId="{778D2B17-7B5E-426B-9369-C87CC2D0AB39}"/>
          </ac:spMkLst>
        </pc:spChg>
        <pc:picChg chg="add del mod">
          <ac:chgData name="Forrest Williams" userId="9b00a79f-1f44-4b76-88de-41168e267041" providerId="ADAL" clId="{9D309F99-FEB8-4F7B-81C2-9843D34EDA03}" dt="2021-12-07T15:46:43.286" v="20491"/>
          <ac:picMkLst>
            <pc:docMk/>
            <pc:sldMk cId="610700485" sldId="256"/>
            <ac:picMk id="2" creationId="{2F72FD4C-4A56-498B-93BA-6DF1C9D531CD}"/>
          </ac:picMkLst>
        </pc:picChg>
        <pc:picChg chg="add del mod">
          <ac:chgData name="Forrest Williams" userId="9b00a79f-1f44-4b76-88de-41168e267041" providerId="ADAL" clId="{9D309F99-FEB8-4F7B-81C2-9843D34EDA03}" dt="2021-12-06T21:23:01.707" v="19182"/>
          <ac:picMkLst>
            <pc:docMk/>
            <pc:sldMk cId="610700485" sldId="256"/>
            <ac:picMk id="3" creationId="{ADC8CE2F-FCB7-42C1-84C8-9A655F92F347}"/>
          </ac:picMkLst>
        </pc:picChg>
        <pc:picChg chg="add del mod">
          <ac:chgData name="Forrest Williams" userId="9b00a79f-1f44-4b76-88de-41168e267041" providerId="ADAL" clId="{9D309F99-FEB8-4F7B-81C2-9843D34EDA03}" dt="2021-12-07T15:47:19.314" v="20492"/>
          <ac:picMkLst>
            <pc:docMk/>
            <pc:sldMk cId="610700485" sldId="256"/>
            <ac:picMk id="3" creationId="{B07E236B-2C0F-4D56-BA93-A470B5874EE3}"/>
          </ac:picMkLst>
        </pc:picChg>
        <pc:picChg chg="add del mod">
          <ac:chgData name="Forrest Williams" userId="9b00a79f-1f44-4b76-88de-41168e267041" providerId="ADAL" clId="{9D309F99-FEB8-4F7B-81C2-9843D34EDA03}" dt="2021-12-07T15:46:22.670" v="20490"/>
          <ac:picMkLst>
            <pc:docMk/>
            <pc:sldMk cId="610700485" sldId="256"/>
            <ac:picMk id="8" creationId="{5A4BD4F7-9EFE-496A-9260-20389929A56B}"/>
          </ac:picMkLst>
        </pc:picChg>
        <pc:picChg chg="add del mod">
          <ac:chgData name="Forrest Williams" userId="9b00a79f-1f44-4b76-88de-41168e267041" providerId="ADAL" clId="{9D309F99-FEB8-4F7B-81C2-9843D34EDA03}" dt="2021-12-07T15:48:13.400" v="20493"/>
          <ac:picMkLst>
            <pc:docMk/>
            <pc:sldMk cId="610700485" sldId="256"/>
            <ac:picMk id="9" creationId="{A88FF1F3-5BD2-4408-82D0-157C3055CBEA}"/>
          </ac:picMkLst>
        </pc:picChg>
        <pc:picChg chg="add del mod">
          <ac:chgData name="Forrest Williams" userId="9b00a79f-1f44-4b76-88de-41168e267041" providerId="ADAL" clId="{9D309F99-FEB8-4F7B-81C2-9843D34EDA03}" dt="2021-12-07T15:49:09.794" v="20494"/>
          <ac:picMkLst>
            <pc:docMk/>
            <pc:sldMk cId="610700485" sldId="256"/>
            <ac:picMk id="10" creationId="{BC8E5F65-0E43-440F-9390-034617F35EC1}"/>
          </ac:picMkLst>
        </pc:picChg>
        <pc:picChg chg="add del mod">
          <ac:chgData name="Forrest Williams" userId="9b00a79f-1f44-4b76-88de-41168e267041" providerId="ADAL" clId="{9D309F99-FEB8-4F7B-81C2-9843D34EDA03}" dt="2021-12-07T15:49:42.678" v="20495"/>
          <ac:picMkLst>
            <pc:docMk/>
            <pc:sldMk cId="610700485" sldId="256"/>
            <ac:picMk id="11" creationId="{0E9176D5-7753-4380-9E60-F27340B48CEE}"/>
          </ac:picMkLst>
        </pc:picChg>
        <pc:picChg chg="add del mod">
          <ac:chgData name="Forrest Williams" userId="9b00a79f-1f44-4b76-88de-41168e267041" providerId="ADAL" clId="{9D309F99-FEB8-4F7B-81C2-9843D34EDA03}" dt="2021-12-07T15:50:19.662" v="20496"/>
          <ac:picMkLst>
            <pc:docMk/>
            <pc:sldMk cId="610700485" sldId="256"/>
            <ac:picMk id="12" creationId="{DB202C1C-2FFD-4C88-B783-6FF03E22EB96}"/>
          </ac:picMkLst>
        </pc:picChg>
        <pc:picChg chg="add mod">
          <ac:chgData name="Forrest Williams" userId="9b00a79f-1f44-4b76-88de-41168e267041" providerId="ADAL" clId="{9D309F99-FEB8-4F7B-81C2-9843D34EDA03}" dt="2021-12-07T15:50:19.662" v="20496"/>
          <ac:picMkLst>
            <pc:docMk/>
            <pc:sldMk cId="610700485" sldId="256"/>
            <ac:picMk id="13" creationId="{091157E9-1428-402C-BEDF-EEDF4BB49E72}"/>
          </ac:picMkLst>
        </pc:picChg>
      </pc:sldChg>
      <pc:sldChg chg="del">
        <pc:chgData name="Forrest Williams" userId="9b00a79f-1f44-4b76-88de-41168e267041" providerId="ADAL" clId="{9D309F99-FEB8-4F7B-81C2-9843D34EDA03}" dt="2021-11-23T21:17:26.546" v="332" actId="47"/>
        <pc:sldMkLst>
          <pc:docMk/>
          <pc:sldMk cId="1899023943" sldId="386"/>
        </pc:sldMkLst>
      </pc:sldChg>
      <pc:sldChg chg="del">
        <pc:chgData name="Forrest Williams" userId="9b00a79f-1f44-4b76-88de-41168e267041" providerId="ADAL" clId="{9D309F99-FEB8-4F7B-81C2-9843D34EDA03}" dt="2021-11-23T21:17:35.126" v="336" actId="47"/>
        <pc:sldMkLst>
          <pc:docMk/>
          <pc:sldMk cId="3699126092" sldId="392"/>
        </pc:sldMkLst>
      </pc:sldChg>
      <pc:sldChg chg="addSp delSp modSp mod modNotesTx">
        <pc:chgData name="Forrest Williams" userId="9b00a79f-1f44-4b76-88de-41168e267041" providerId="ADAL" clId="{9D309F99-FEB8-4F7B-81C2-9843D34EDA03}" dt="2021-12-07T15:51:30.628" v="20500" actId="20577"/>
        <pc:sldMkLst>
          <pc:docMk/>
          <pc:sldMk cId="3102723320" sldId="397"/>
        </pc:sldMkLst>
        <pc:spChg chg="add mod">
          <ac:chgData name="Forrest Williams" userId="9b00a79f-1f44-4b76-88de-41168e267041" providerId="ADAL" clId="{9D309F99-FEB8-4F7B-81C2-9843D34EDA03}" dt="2021-11-24T01:46:05.754" v="881" actId="1076"/>
          <ac:spMkLst>
            <pc:docMk/>
            <pc:sldMk cId="3102723320" sldId="397"/>
            <ac:spMk id="2" creationId="{1A274BAE-30EF-4E8F-8691-52205E16134D}"/>
          </ac:spMkLst>
        </pc:spChg>
        <pc:spChg chg="add del mod">
          <ac:chgData name="Forrest Williams" userId="9b00a79f-1f44-4b76-88de-41168e267041" providerId="ADAL" clId="{9D309F99-FEB8-4F7B-81C2-9843D34EDA03}" dt="2021-11-23T21:13:05.529" v="90"/>
          <ac:spMkLst>
            <pc:docMk/>
            <pc:sldMk cId="3102723320" sldId="397"/>
            <ac:spMk id="2" creationId="{4F98AD28-DA96-4D3E-A096-4F635A3E7B18}"/>
          </ac:spMkLst>
        </pc:spChg>
        <pc:spChg chg="del mod">
          <ac:chgData name="Forrest Williams" userId="9b00a79f-1f44-4b76-88de-41168e267041" providerId="ADAL" clId="{9D309F99-FEB8-4F7B-81C2-9843D34EDA03}" dt="2021-12-06T22:37:58.386" v="20248" actId="478"/>
          <ac:spMkLst>
            <pc:docMk/>
            <pc:sldMk cId="3102723320" sldId="397"/>
            <ac:spMk id="3" creationId="{ECBB3CB5-BA2F-497B-ACC4-2445D7B84246}"/>
          </ac:spMkLst>
        </pc:spChg>
        <pc:spChg chg="add mod">
          <ac:chgData name="Forrest Williams" userId="9b00a79f-1f44-4b76-88de-41168e267041" providerId="ADAL" clId="{9D309F99-FEB8-4F7B-81C2-9843D34EDA03}" dt="2021-12-07T15:51:28.725" v="20498" actId="20577"/>
          <ac:spMkLst>
            <pc:docMk/>
            <pc:sldMk cId="3102723320" sldId="397"/>
            <ac:spMk id="4" creationId="{539E54D4-8D2A-40C0-92A5-4B3B30F9A32E}"/>
          </ac:spMkLst>
        </pc:spChg>
        <pc:spChg chg="add del mod">
          <ac:chgData name="Forrest Williams" userId="9b00a79f-1f44-4b76-88de-41168e267041" providerId="ADAL" clId="{9D309F99-FEB8-4F7B-81C2-9843D34EDA03}" dt="2021-11-24T01:45:39.095" v="877" actId="478"/>
          <ac:spMkLst>
            <pc:docMk/>
            <pc:sldMk cId="3102723320" sldId="397"/>
            <ac:spMk id="5" creationId="{FD4DD047-33DC-45D4-B3A3-3BC8ADFA7AB0}"/>
          </ac:spMkLst>
        </pc:spChg>
        <pc:spChg chg="add mod">
          <ac:chgData name="Forrest Williams" userId="9b00a79f-1f44-4b76-88de-41168e267041" providerId="ADAL" clId="{9D309F99-FEB8-4F7B-81C2-9843D34EDA03}" dt="2021-11-24T01:47:20.929" v="888" actId="1076"/>
          <ac:spMkLst>
            <pc:docMk/>
            <pc:sldMk cId="3102723320" sldId="397"/>
            <ac:spMk id="6" creationId="{081D0DAD-EE2B-4DE0-B89D-CFE84DF11D2F}"/>
          </ac:spMkLst>
        </pc:spChg>
        <pc:spChg chg="add mod">
          <ac:chgData name="Forrest Williams" userId="9b00a79f-1f44-4b76-88de-41168e267041" providerId="ADAL" clId="{9D309F99-FEB8-4F7B-81C2-9843D34EDA03}" dt="2021-12-07T15:51:30.628" v="20500" actId="20577"/>
          <ac:spMkLst>
            <pc:docMk/>
            <pc:sldMk cId="3102723320" sldId="397"/>
            <ac:spMk id="8" creationId="{4E06EE8F-F11A-41E0-A6F8-4B5D125B50B6}"/>
          </ac:spMkLst>
        </pc:spChg>
        <pc:spChg chg="add mod">
          <ac:chgData name="Forrest Williams" userId="9b00a79f-1f44-4b76-88de-41168e267041" providerId="ADAL" clId="{9D309F99-FEB8-4F7B-81C2-9843D34EDA03}" dt="2021-12-06T20:58:47.311" v="18716"/>
          <ac:spMkLst>
            <pc:docMk/>
            <pc:sldMk cId="3102723320" sldId="397"/>
            <ac:spMk id="9" creationId="{E6342305-A982-4F4C-AFED-6E263E2F86FD}"/>
          </ac:spMkLst>
        </pc:spChg>
        <pc:spChg chg="add mod">
          <ac:chgData name="Forrest Williams" userId="9b00a79f-1f44-4b76-88de-41168e267041" providerId="ADAL" clId="{9D309F99-FEB8-4F7B-81C2-9843D34EDA03}" dt="2021-11-24T01:49:02.146" v="901" actId="1037"/>
          <ac:spMkLst>
            <pc:docMk/>
            <pc:sldMk cId="3102723320" sldId="397"/>
            <ac:spMk id="12" creationId="{5557D7D7-CFDB-4D8C-9527-89123FAD5E50}"/>
          </ac:spMkLst>
        </pc:spChg>
        <pc:spChg chg="add mod">
          <ac:chgData name="Forrest Williams" userId="9b00a79f-1f44-4b76-88de-41168e267041" providerId="ADAL" clId="{9D309F99-FEB8-4F7B-81C2-9843D34EDA03}" dt="2021-11-24T01:49:51.310" v="911" actId="1076"/>
          <ac:spMkLst>
            <pc:docMk/>
            <pc:sldMk cId="3102723320" sldId="397"/>
            <ac:spMk id="13" creationId="{5ADD4EF0-19E2-4081-9147-0851F703376C}"/>
          </ac:spMkLst>
        </pc:spChg>
        <pc:spChg chg="add del mod">
          <ac:chgData name="Forrest Williams" userId="9b00a79f-1f44-4b76-88de-41168e267041" providerId="ADAL" clId="{9D309F99-FEB8-4F7B-81C2-9843D34EDA03}" dt="2021-12-06T22:37:56.562" v="20247"/>
          <ac:spMkLst>
            <pc:docMk/>
            <pc:sldMk cId="3102723320" sldId="397"/>
            <ac:spMk id="14" creationId="{C2FD6CB7-764D-4D23-BCAD-B03FF6108827}"/>
          </ac:spMkLst>
        </pc:spChg>
        <pc:spChg chg="add mod">
          <ac:chgData name="Forrest Williams" userId="9b00a79f-1f44-4b76-88de-41168e267041" providerId="ADAL" clId="{9D309F99-FEB8-4F7B-81C2-9843D34EDA03}" dt="2021-12-06T22:37:58.650" v="20249"/>
          <ac:spMkLst>
            <pc:docMk/>
            <pc:sldMk cId="3102723320" sldId="397"/>
            <ac:spMk id="15" creationId="{58F30B56-3772-4DCB-A832-56ABA5129F20}"/>
          </ac:spMkLst>
        </pc:spChg>
        <pc:spChg chg="add del mod">
          <ac:chgData name="Forrest Williams" userId="9b00a79f-1f44-4b76-88de-41168e267041" providerId="ADAL" clId="{9D309F99-FEB8-4F7B-81C2-9843D34EDA03}" dt="2021-11-24T01:43:56.804" v="737" actId="478"/>
          <ac:spMkLst>
            <pc:docMk/>
            <pc:sldMk cId="3102723320" sldId="397"/>
            <ac:spMk id="17" creationId="{7F8DC41F-01EF-435E-B643-D82EE5EC429D}"/>
          </ac:spMkLst>
        </pc:spChg>
        <pc:grpChg chg="del">
          <ac:chgData name="Forrest Williams" userId="9b00a79f-1f44-4b76-88de-41168e267041" providerId="ADAL" clId="{9D309F99-FEB8-4F7B-81C2-9843D34EDA03}" dt="2021-11-23T21:12:49.413" v="87" actId="478"/>
          <ac:grpSpMkLst>
            <pc:docMk/>
            <pc:sldMk cId="3102723320" sldId="397"/>
            <ac:grpSpMk id="13" creationId="{77029163-868D-4398-BE21-3E849AB17769}"/>
          </ac:grpSpMkLst>
        </pc:grpChg>
        <pc:grpChg chg="del">
          <ac:chgData name="Forrest Williams" userId="9b00a79f-1f44-4b76-88de-41168e267041" providerId="ADAL" clId="{9D309F99-FEB8-4F7B-81C2-9843D34EDA03}" dt="2021-11-23T21:12:49.413" v="87" actId="478"/>
          <ac:grpSpMkLst>
            <pc:docMk/>
            <pc:sldMk cId="3102723320" sldId="397"/>
            <ac:grpSpMk id="23" creationId="{8618329A-C4DB-4E86-8659-CE0C60ACEA3E}"/>
          </ac:grpSpMkLst>
        </pc:grpChg>
        <pc:grpChg chg="del">
          <ac:chgData name="Forrest Williams" userId="9b00a79f-1f44-4b76-88de-41168e267041" providerId="ADAL" clId="{9D309F99-FEB8-4F7B-81C2-9843D34EDA03}" dt="2021-11-23T21:12:49.413" v="87" actId="478"/>
          <ac:grpSpMkLst>
            <pc:docMk/>
            <pc:sldMk cId="3102723320" sldId="397"/>
            <ac:grpSpMk id="24" creationId="{5424FBDC-9A15-47C8-833C-D3B84B4B5FDE}"/>
          </ac:grpSpMkLst>
        </pc:grpChg>
        <pc:picChg chg="del">
          <ac:chgData name="Forrest Williams" userId="9b00a79f-1f44-4b76-88de-41168e267041" providerId="ADAL" clId="{9D309F99-FEB8-4F7B-81C2-9843D34EDA03}" dt="2021-11-23T21:12:45.667" v="86" actId="478"/>
          <ac:picMkLst>
            <pc:docMk/>
            <pc:sldMk cId="3102723320" sldId="397"/>
            <ac:picMk id="4" creationId="{D9E046A4-986F-40C0-B279-C83548ED970F}"/>
          </ac:picMkLst>
        </pc:picChg>
        <pc:picChg chg="add del mod">
          <ac:chgData name="Forrest Williams" userId="9b00a79f-1f44-4b76-88de-41168e267041" providerId="ADAL" clId="{9D309F99-FEB8-4F7B-81C2-9843D34EDA03}" dt="2021-12-06T21:33:15.566" v="19285"/>
          <ac:picMkLst>
            <pc:docMk/>
            <pc:sldMk cId="3102723320" sldId="397"/>
            <ac:picMk id="5" creationId="{48D24DD1-51F4-48D4-A2F4-D54F58271E01}"/>
          </ac:picMkLst>
        </pc:picChg>
        <pc:picChg chg="add mod">
          <ac:chgData name="Forrest Williams" userId="9b00a79f-1f44-4b76-88de-41168e267041" providerId="ADAL" clId="{9D309F99-FEB8-4F7B-81C2-9843D34EDA03}" dt="2021-12-06T21:33:15.566" v="19285"/>
          <ac:picMkLst>
            <pc:docMk/>
            <pc:sldMk cId="3102723320" sldId="397"/>
            <ac:picMk id="7" creationId="{26217CD7-95D0-4261-9EAA-D8CA32DE17F6}"/>
          </ac:picMkLst>
        </pc:picChg>
        <pc:picChg chg="add del mod">
          <ac:chgData name="Forrest Williams" userId="9b00a79f-1f44-4b76-88de-41168e267041" providerId="ADAL" clId="{9D309F99-FEB8-4F7B-81C2-9843D34EDA03}" dt="2021-11-23T21:13:21.280" v="92"/>
          <ac:picMkLst>
            <pc:docMk/>
            <pc:sldMk cId="3102723320" sldId="397"/>
            <ac:picMk id="14" creationId="{4F12AF18-C2CA-4A3C-BEB5-9C321563A270}"/>
          </ac:picMkLst>
        </pc:picChg>
        <pc:picChg chg="add del mod">
          <ac:chgData name="Forrest Williams" userId="9b00a79f-1f44-4b76-88de-41168e267041" providerId="ADAL" clId="{9D309F99-FEB8-4F7B-81C2-9843D34EDA03}" dt="2021-11-23T21:14:21.151" v="117" actId="478"/>
          <ac:picMkLst>
            <pc:docMk/>
            <pc:sldMk cId="3102723320" sldId="397"/>
            <ac:picMk id="16" creationId="{662B5430-6BF4-4094-BBB4-58C41797783D}"/>
          </ac:picMkLst>
        </pc:picChg>
        <pc:cxnChg chg="add del mod">
          <ac:chgData name="Forrest Williams" userId="9b00a79f-1f44-4b76-88de-41168e267041" providerId="ADAL" clId="{9D309F99-FEB8-4F7B-81C2-9843D34EDA03}" dt="2021-11-24T01:48:28.362" v="895" actId="478"/>
          <ac:cxnSpMkLst>
            <pc:docMk/>
            <pc:sldMk cId="3102723320" sldId="397"/>
            <ac:cxnSpMk id="9" creationId="{283631B4-A69D-430E-8192-B08EF30C72B9}"/>
          </ac:cxnSpMkLst>
        </pc:cxnChg>
      </pc:sldChg>
      <pc:sldChg chg="del">
        <pc:chgData name="Forrest Williams" userId="9b00a79f-1f44-4b76-88de-41168e267041" providerId="ADAL" clId="{9D309F99-FEB8-4F7B-81C2-9843D34EDA03}" dt="2021-11-23T21:22:34.057" v="474" actId="47"/>
        <pc:sldMkLst>
          <pc:docMk/>
          <pc:sldMk cId="3241326144" sldId="399"/>
        </pc:sldMkLst>
      </pc:sldChg>
      <pc:sldChg chg="del">
        <pc:chgData name="Forrest Williams" userId="9b00a79f-1f44-4b76-88de-41168e267041" providerId="ADAL" clId="{9D309F99-FEB8-4F7B-81C2-9843D34EDA03}" dt="2021-11-23T21:17:23.453" v="330" actId="47"/>
        <pc:sldMkLst>
          <pc:docMk/>
          <pc:sldMk cId="3654788756" sldId="400"/>
        </pc:sldMkLst>
      </pc:sldChg>
      <pc:sldChg chg="del">
        <pc:chgData name="Forrest Williams" userId="9b00a79f-1f44-4b76-88de-41168e267041" providerId="ADAL" clId="{9D309F99-FEB8-4F7B-81C2-9843D34EDA03}" dt="2021-11-23T21:17:34.024" v="335" actId="47"/>
        <pc:sldMkLst>
          <pc:docMk/>
          <pc:sldMk cId="2987686547" sldId="401"/>
        </pc:sldMkLst>
      </pc:sldChg>
      <pc:sldChg chg="del">
        <pc:chgData name="Forrest Williams" userId="9b00a79f-1f44-4b76-88de-41168e267041" providerId="ADAL" clId="{9D309F99-FEB8-4F7B-81C2-9843D34EDA03}" dt="2021-11-23T21:17:29.449" v="333" actId="47"/>
        <pc:sldMkLst>
          <pc:docMk/>
          <pc:sldMk cId="2955552729" sldId="402"/>
        </pc:sldMkLst>
      </pc:sldChg>
      <pc:sldChg chg="del">
        <pc:chgData name="Forrest Williams" userId="9b00a79f-1f44-4b76-88de-41168e267041" providerId="ADAL" clId="{9D309F99-FEB8-4F7B-81C2-9843D34EDA03}" dt="2021-11-23T21:29:07.789" v="687" actId="47"/>
        <pc:sldMkLst>
          <pc:docMk/>
          <pc:sldMk cId="1340351117" sldId="403"/>
        </pc:sldMkLst>
      </pc:sldChg>
      <pc:sldChg chg="del">
        <pc:chgData name="Forrest Williams" userId="9b00a79f-1f44-4b76-88de-41168e267041" providerId="ADAL" clId="{9D309F99-FEB8-4F7B-81C2-9843D34EDA03}" dt="2021-11-23T21:17:22.373" v="329" actId="47"/>
        <pc:sldMkLst>
          <pc:docMk/>
          <pc:sldMk cId="1500592993" sldId="404"/>
        </pc:sldMkLst>
      </pc:sldChg>
      <pc:sldChg chg="del">
        <pc:chgData name="Forrest Williams" userId="9b00a79f-1f44-4b76-88de-41168e267041" providerId="ADAL" clId="{9D309F99-FEB8-4F7B-81C2-9843D34EDA03}" dt="2021-11-23T21:17:25.125" v="331" actId="47"/>
        <pc:sldMkLst>
          <pc:docMk/>
          <pc:sldMk cId="4104224750" sldId="405"/>
        </pc:sldMkLst>
      </pc:sldChg>
      <pc:sldChg chg="del">
        <pc:chgData name="Forrest Williams" userId="9b00a79f-1f44-4b76-88de-41168e267041" providerId="ADAL" clId="{9D309F99-FEB8-4F7B-81C2-9843D34EDA03}" dt="2021-11-23T21:17:31.531" v="334" actId="47"/>
        <pc:sldMkLst>
          <pc:docMk/>
          <pc:sldMk cId="2903743303" sldId="406"/>
        </pc:sldMkLst>
      </pc:sldChg>
      <pc:sldChg chg="del">
        <pc:chgData name="Forrest Williams" userId="9b00a79f-1f44-4b76-88de-41168e267041" providerId="ADAL" clId="{9D309F99-FEB8-4F7B-81C2-9843D34EDA03}" dt="2021-11-23T21:22:39.416" v="475" actId="47"/>
        <pc:sldMkLst>
          <pc:docMk/>
          <pc:sldMk cId="251972269" sldId="407"/>
        </pc:sldMkLst>
      </pc:sldChg>
      <pc:sldChg chg="del">
        <pc:chgData name="Forrest Williams" userId="9b00a79f-1f44-4b76-88de-41168e267041" providerId="ADAL" clId="{9D309F99-FEB8-4F7B-81C2-9843D34EDA03}" dt="2021-11-23T21:17:41.924" v="337" actId="47"/>
        <pc:sldMkLst>
          <pc:docMk/>
          <pc:sldMk cId="603322718" sldId="408"/>
        </pc:sldMkLst>
      </pc:sldChg>
      <pc:sldChg chg="del">
        <pc:chgData name="Forrest Williams" userId="9b00a79f-1f44-4b76-88de-41168e267041" providerId="ADAL" clId="{9D309F99-FEB8-4F7B-81C2-9843D34EDA03}" dt="2021-11-23T21:20:40.409" v="426" actId="47"/>
        <pc:sldMkLst>
          <pc:docMk/>
          <pc:sldMk cId="3388950230" sldId="409"/>
        </pc:sldMkLst>
      </pc:sldChg>
      <pc:sldChg chg="add del">
        <pc:chgData name="Forrest Williams" userId="9b00a79f-1f44-4b76-88de-41168e267041" providerId="ADAL" clId="{9D309F99-FEB8-4F7B-81C2-9843D34EDA03}" dt="2021-11-23T21:16:56.447" v="327" actId="47"/>
        <pc:sldMkLst>
          <pc:docMk/>
          <pc:sldMk cId="1529454988" sldId="410"/>
        </pc:sldMkLst>
      </pc:sldChg>
      <pc:sldChg chg="addSp delSp modSp add mod modNotesTx">
        <pc:chgData name="Forrest Williams" userId="9b00a79f-1f44-4b76-88de-41168e267041" providerId="ADAL" clId="{9D309F99-FEB8-4F7B-81C2-9843D34EDA03}" dt="2021-12-06T22:38:25.108" v="20257" actId="207"/>
        <pc:sldMkLst>
          <pc:docMk/>
          <pc:sldMk cId="1581704909" sldId="410"/>
        </pc:sldMkLst>
        <pc:spChg chg="del mod">
          <ac:chgData name="Forrest Williams" userId="9b00a79f-1f44-4b76-88de-41168e267041" providerId="ADAL" clId="{9D309F99-FEB8-4F7B-81C2-9843D34EDA03}" dt="2021-12-06T22:38:04.835" v="20250" actId="478"/>
          <ac:spMkLst>
            <pc:docMk/>
            <pc:sldMk cId="1581704909" sldId="410"/>
            <ac:spMk id="3" creationId="{ECBB3CB5-BA2F-497B-ACC4-2445D7B84246}"/>
          </ac:spMkLst>
        </pc:spChg>
        <pc:spChg chg="add mod">
          <ac:chgData name="Forrest Williams" userId="9b00a79f-1f44-4b76-88de-41168e267041" providerId="ADAL" clId="{9D309F99-FEB8-4F7B-81C2-9843D34EDA03}" dt="2021-12-06T20:58:45.443" v="18715"/>
          <ac:spMkLst>
            <pc:docMk/>
            <pc:sldMk cId="1581704909" sldId="410"/>
            <ac:spMk id="5" creationId="{FD3636AB-BCA8-46F6-9CA5-DA9E075D533A}"/>
          </ac:spMkLst>
        </pc:spChg>
        <pc:spChg chg="del mod">
          <ac:chgData name="Forrest Williams" userId="9b00a79f-1f44-4b76-88de-41168e267041" providerId="ADAL" clId="{9D309F99-FEB8-4F7B-81C2-9843D34EDA03}" dt="2021-11-24T01:27:46.519" v="692" actId="478"/>
          <ac:spMkLst>
            <pc:docMk/>
            <pc:sldMk cId="1581704909" sldId="410"/>
            <ac:spMk id="5" creationId="{FD4DD047-33DC-45D4-B3A3-3BC8ADFA7AB0}"/>
          </ac:spMkLst>
        </pc:spChg>
        <pc:spChg chg="add mod">
          <ac:chgData name="Forrest Williams" userId="9b00a79f-1f44-4b76-88de-41168e267041" providerId="ADAL" clId="{9D309F99-FEB8-4F7B-81C2-9843D34EDA03}" dt="2021-12-06T22:38:25.108" v="20257" actId="207"/>
          <ac:spMkLst>
            <pc:docMk/>
            <pc:sldMk cId="1581704909" sldId="410"/>
            <ac:spMk id="6" creationId="{967405D5-1F92-4A61-B2A7-E54E366106D5}"/>
          </ac:spMkLst>
        </pc:spChg>
        <pc:spChg chg="del mod">
          <ac:chgData name="Forrest Williams" userId="9b00a79f-1f44-4b76-88de-41168e267041" providerId="ADAL" clId="{9D309F99-FEB8-4F7B-81C2-9843D34EDA03}" dt="2021-11-24T01:27:39.258" v="691" actId="478"/>
          <ac:spMkLst>
            <pc:docMk/>
            <pc:sldMk cId="1581704909" sldId="410"/>
            <ac:spMk id="17" creationId="{7F8DC41F-01EF-435E-B643-D82EE5EC429D}"/>
          </ac:spMkLst>
        </pc:spChg>
        <pc:picChg chg="add mod">
          <ac:chgData name="Forrest Williams" userId="9b00a79f-1f44-4b76-88de-41168e267041" providerId="ADAL" clId="{9D309F99-FEB8-4F7B-81C2-9843D34EDA03}" dt="2021-12-06T21:49:14.990" v="19394"/>
          <ac:picMkLst>
            <pc:docMk/>
            <pc:sldMk cId="1581704909" sldId="410"/>
            <ac:picMk id="2" creationId="{72992951-053A-498F-8840-3F9F3780C5D4}"/>
          </ac:picMkLst>
        </pc:picChg>
        <pc:picChg chg="add mod">
          <ac:chgData name="Forrest Williams" userId="9b00a79f-1f44-4b76-88de-41168e267041" providerId="ADAL" clId="{9D309F99-FEB8-4F7B-81C2-9843D34EDA03}" dt="2021-11-24T01:28:02.710" v="700" actId="1038"/>
          <ac:picMkLst>
            <pc:docMk/>
            <pc:sldMk cId="1581704909" sldId="410"/>
            <ac:picMk id="4" creationId="{1F68C976-789D-4E40-9CD9-C9B35AD6FDB7}"/>
          </ac:picMkLst>
        </pc:picChg>
      </pc:sldChg>
      <pc:sldChg chg="modSp add del mod">
        <pc:chgData name="Forrest Williams" userId="9b00a79f-1f44-4b76-88de-41168e267041" providerId="ADAL" clId="{9D309F99-FEB8-4F7B-81C2-9843D34EDA03}" dt="2021-11-24T02:18:43.742" v="1024" actId="47"/>
        <pc:sldMkLst>
          <pc:docMk/>
          <pc:sldMk cId="879152950" sldId="411"/>
        </pc:sldMkLst>
        <pc:spChg chg="mod">
          <ac:chgData name="Forrest Williams" userId="9b00a79f-1f44-4b76-88de-41168e267041" providerId="ADAL" clId="{9D309F99-FEB8-4F7B-81C2-9843D34EDA03}" dt="2021-11-23T21:22:07.961" v="473" actId="207"/>
          <ac:spMkLst>
            <pc:docMk/>
            <pc:sldMk cId="879152950" sldId="411"/>
            <ac:spMk id="3" creationId="{ECBB3CB5-BA2F-497B-ACC4-2445D7B84246}"/>
          </ac:spMkLst>
        </pc:spChg>
        <pc:spChg chg="mod">
          <ac:chgData name="Forrest Williams" userId="9b00a79f-1f44-4b76-88de-41168e267041" providerId="ADAL" clId="{9D309F99-FEB8-4F7B-81C2-9843D34EDA03}" dt="2021-11-24T02:18:04.302" v="997" actId="20577"/>
          <ac:spMkLst>
            <pc:docMk/>
            <pc:sldMk cId="879152950" sldId="411"/>
            <ac:spMk id="5" creationId="{FD4DD047-33DC-45D4-B3A3-3BC8ADFA7AB0}"/>
          </ac:spMkLst>
        </pc:spChg>
      </pc:sldChg>
      <pc:sldChg chg="add del">
        <pc:chgData name="Forrest Williams" userId="9b00a79f-1f44-4b76-88de-41168e267041" providerId="ADAL" clId="{9D309F99-FEB8-4F7B-81C2-9843D34EDA03}" dt="2021-11-23T21:20:34.283" v="425" actId="47"/>
        <pc:sldMkLst>
          <pc:docMk/>
          <pc:sldMk cId="1859793572" sldId="411"/>
        </pc:sldMkLst>
      </pc:sldChg>
      <pc:sldChg chg="addSp delSp modSp add del mod modNotesTx">
        <pc:chgData name="Forrest Williams" userId="9b00a79f-1f44-4b76-88de-41168e267041" providerId="ADAL" clId="{9D309F99-FEB8-4F7B-81C2-9843D34EDA03}" dt="2021-12-07T15:32:07.082" v="20406" actId="1076"/>
        <pc:sldMkLst>
          <pc:docMk/>
          <pc:sldMk cId="37609125" sldId="412"/>
        </pc:sldMkLst>
        <pc:spChg chg="mod">
          <ac:chgData name="Forrest Williams" userId="9b00a79f-1f44-4b76-88de-41168e267041" providerId="ADAL" clId="{9D309F99-FEB8-4F7B-81C2-9843D34EDA03}" dt="2021-12-06T20:58:20.514" v="18707" actId="20577"/>
          <ac:spMkLst>
            <pc:docMk/>
            <pc:sldMk cId="37609125" sldId="412"/>
            <ac:spMk id="2" creationId="{00000000-0000-0000-0000-000000000000}"/>
          </ac:spMkLst>
        </pc:spChg>
        <pc:spChg chg="mod">
          <ac:chgData name="Forrest Williams" userId="9b00a79f-1f44-4b76-88de-41168e267041" providerId="ADAL" clId="{9D309F99-FEB8-4F7B-81C2-9843D34EDA03}" dt="2021-12-07T15:32:07.082" v="20406" actId="1076"/>
          <ac:spMkLst>
            <pc:docMk/>
            <pc:sldMk cId="37609125" sldId="412"/>
            <ac:spMk id="4" creationId="{00000000-0000-0000-0000-000000000000}"/>
          </ac:spMkLst>
        </pc:spChg>
        <pc:spChg chg="del mod">
          <ac:chgData name="Forrest Williams" userId="9b00a79f-1f44-4b76-88de-41168e267041" providerId="ADAL" clId="{9D309F99-FEB8-4F7B-81C2-9843D34EDA03}" dt="2021-11-23T21:23:05.861" v="478" actId="478"/>
          <ac:spMkLst>
            <pc:docMk/>
            <pc:sldMk cId="37609125" sldId="412"/>
            <ac:spMk id="5" creationId="{00000000-0000-0000-0000-000000000000}"/>
          </ac:spMkLst>
        </pc:spChg>
        <pc:spChg chg="add mod">
          <ac:chgData name="Forrest Williams" userId="9b00a79f-1f44-4b76-88de-41168e267041" providerId="ADAL" clId="{9D309F99-FEB8-4F7B-81C2-9843D34EDA03}" dt="2021-12-06T20:58:12.211" v="18692" actId="14100"/>
          <ac:spMkLst>
            <pc:docMk/>
            <pc:sldMk cId="37609125" sldId="412"/>
            <ac:spMk id="6" creationId="{89A68E72-52F2-4659-B6B1-305F2C3D5F5B}"/>
          </ac:spMkLst>
        </pc:spChg>
        <pc:spChg chg="add mod">
          <ac:chgData name="Forrest Williams" userId="9b00a79f-1f44-4b76-88de-41168e267041" providerId="ADAL" clId="{9D309F99-FEB8-4F7B-81C2-9843D34EDA03}" dt="2021-12-07T15:31:43.180" v="20404" actId="120"/>
          <ac:spMkLst>
            <pc:docMk/>
            <pc:sldMk cId="37609125" sldId="412"/>
            <ac:spMk id="8" creationId="{8476A249-1CBA-44BE-9FD5-1BA90DDBFC2F}"/>
          </ac:spMkLst>
        </pc:spChg>
        <pc:picChg chg="add mod">
          <ac:chgData name="Forrest Williams" userId="9b00a79f-1f44-4b76-88de-41168e267041" providerId="ADAL" clId="{9D309F99-FEB8-4F7B-81C2-9843D34EDA03}" dt="2021-12-06T22:28:44.602" v="20229"/>
          <ac:picMkLst>
            <pc:docMk/>
            <pc:sldMk cId="37609125" sldId="412"/>
            <ac:picMk id="3" creationId="{45541220-8C15-4E90-A0EE-6A43FCF70FF4}"/>
          </ac:picMkLst>
        </pc:picChg>
        <pc:picChg chg="add mod">
          <ac:chgData name="Forrest Williams" userId="9b00a79f-1f44-4b76-88de-41168e267041" providerId="ADAL" clId="{9D309F99-FEB8-4F7B-81C2-9843D34EDA03}" dt="2021-12-07T15:31:26.043" v="20401" actId="1076"/>
          <ac:picMkLst>
            <pc:docMk/>
            <pc:sldMk cId="37609125" sldId="412"/>
            <ac:picMk id="7" creationId="{11C39916-1C4D-4D87-949B-A07A9C39AC50}"/>
          </ac:picMkLst>
        </pc:picChg>
        <pc:picChg chg="del">
          <ac:chgData name="Forrest Williams" userId="9b00a79f-1f44-4b76-88de-41168e267041" providerId="ADAL" clId="{9D309F99-FEB8-4F7B-81C2-9843D34EDA03}" dt="2021-12-06T20:57:02.555" v="18661" actId="478"/>
          <ac:picMkLst>
            <pc:docMk/>
            <pc:sldMk cId="37609125" sldId="412"/>
            <ac:picMk id="7" creationId="{46DFD3FA-44E7-40E8-87B7-26A64AFD5DC2}"/>
          </ac:picMkLst>
        </pc:picChg>
      </pc:sldChg>
      <pc:sldChg chg="addSp delSp modSp add mod addCm delCm modCm modNotesTx">
        <pc:chgData name="Forrest Williams" userId="9b00a79f-1f44-4b76-88de-41168e267041" providerId="ADAL" clId="{9D309F99-FEB8-4F7B-81C2-9843D34EDA03}" dt="2021-12-07T15:52:04.172" v="20501" actId="1592"/>
        <pc:sldMkLst>
          <pc:docMk/>
          <pc:sldMk cId="460797560" sldId="413"/>
        </pc:sldMkLst>
        <pc:spChg chg="del">
          <ac:chgData name="Forrest Williams" userId="9b00a79f-1f44-4b76-88de-41168e267041" providerId="ADAL" clId="{9D309F99-FEB8-4F7B-81C2-9843D34EDA03}" dt="2021-11-24T02:18:21.702" v="999" actId="478"/>
          <ac:spMkLst>
            <pc:docMk/>
            <pc:sldMk cId="460797560" sldId="413"/>
            <ac:spMk id="2" creationId="{1A274BAE-30EF-4E8F-8691-52205E16134D}"/>
          </ac:spMkLst>
        </pc:spChg>
        <pc:spChg chg="mod">
          <ac:chgData name="Forrest Williams" userId="9b00a79f-1f44-4b76-88de-41168e267041" providerId="ADAL" clId="{9D309F99-FEB8-4F7B-81C2-9843D34EDA03}" dt="2021-12-06T22:37:49.640" v="20245" actId="12788"/>
          <ac:spMkLst>
            <pc:docMk/>
            <pc:sldMk cId="460797560" sldId="413"/>
            <ac:spMk id="3" creationId="{ECBB3CB5-BA2F-497B-ACC4-2445D7B84246}"/>
          </ac:spMkLst>
        </pc:spChg>
        <pc:spChg chg="del">
          <ac:chgData name="Forrest Williams" userId="9b00a79f-1f44-4b76-88de-41168e267041" providerId="ADAL" clId="{9D309F99-FEB8-4F7B-81C2-9843D34EDA03}" dt="2021-11-24T02:18:21.702" v="999" actId="478"/>
          <ac:spMkLst>
            <pc:docMk/>
            <pc:sldMk cId="460797560" sldId="413"/>
            <ac:spMk id="4" creationId="{539E54D4-8D2A-40C0-92A5-4B3B30F9A32E}"/>
          </ac:spMkLst>
        </pc:spChg>
        <pc:spChg chg="add del mod">
          <ac:chgData name="Forrest Williams" userId="9b00a79f-1f44-4b76-88de-41168e267041" providerId="ADAL" clId="{9D309F99-FEB8-4F7B-81C2-9843D34EDA03}" dt="2021-12-06T13:49:34.192" v="1550" actId="478"/>
          <ac:spMkLst>
            <pc:docMk/>
            <pc:sldMk cId="460797560" sldId="413"/>
            <ac:spMk id="5" creationId="{07CD0156-78C5-4101-B7CE-7CE7D085DD9E}"/>
          </ac:spMkLst>
        </pc:spChg>
        <pc:spChg chg="del">
          <ac:chgData name="Forrest Williams" userId="9b00a79f-1f44-4b76-88de-41168e267041" providerId="ADAL" clId="{9D309F99-FEB8-4F7B-81C2-9843D34EDA03}" dt="2021-11-24T02:18:21.702" v="999" actId="478"/>
          <ac:spMkLst>
            <pc:docMk/>
            <pc:sldMk cId="460797560" sldId="413"/>
            <ac:spMk id="6" creationId="{081D0DAD-EE2B-4DE0-B89D-CFE84DF11D2F}"/>
          </ac:spMkLst>
        </pc:spChg>
        <pc:spChg chg="add mod">
          <ac:chgData name="Forrest Williams" userId="9b00a79f-1f44-4b76-88de-41168e267041" providerId="ADAL" clId="{9D309F99-FEB8-4F7B-81C2-9843D34EDA03}" dt="2021-12-06T20:58:49.702" v="18717"/>
          <ac:spMkLst>
            <pc:docMk/>
            <pc:sldMk cId="460797560" sldId="413"/>
            <ac:spMk id="6" creationId="{490790AC-ACBA-4A18-9C83-A5AFE36C3C39}"/>
          </ac:spMkLst>
        </pc:spChg>
        <pc:spChg chg="del">
          <ac:chgData name="Forrest Williams" userId="9b00a79f-1f44-4b76-88de-41168e267041" providerId="ADAL" clId="{9D309F99-FEB8-4F7B-81C2-9843D34EDA03}" dt="2021-11-24T02:18:21.702" v="999" actId="478"/>
          <ac:spMkLst>
            <pc:docMk/>
            <pc:sldMk cId="460797560" sldId="413"/>
            <ac:spMk id="8" creationId="{4E06EE8F-F11A-41E0-A6F8-4B5D125B50B6}"/>
          </ac:spMkLst>
        </pc:spChg>
        <pc:spChg chg="del">
          <ac:chgData name="Forrest Williams" userId="9b00a79f-1f44-4b76-88de-41168e267041" providerId="ADAL" clId="{9D309F99-FEB8-4F7B-81C2-9843D34EDA03}" dt="2021-11-24T02:18:21.702" v="999" actId="478"/>
          <ac:spMkLst>
            <pc:docMk/>
            <pc:sldMk cId="460797560" sldId="413"/>
            <ac:spMk id="12" creationId="{5557D7D7-CFDB-4D8C-9527-89123FAD5E50}"/>
          </ac:spMkLst>
        </pc:spChg>
        <pc:spChg chg="del">
          <ac:chgData name="Forrest Williams" userId="9b00a79f-1f44-4b76-88de-41168e267041" providerId="ADAL" clId="{9D309F99-FEB8-4F7B-81C2-9843D34EDA03}" dt="2021-11-24T02:18:21.702" v="999" actId="478"/>
          <ac:spMkLst>
            <pc:docMk/>
            <pc:sldMk cId="460797560" sldId="413"/>
            <ac:spMk id="13" creationId="{5ADD4EF0-19E2-4081-9147-0851F703376C}"/>
          </ac:spMkLst>
        </pc:spChg>
        <pc:picChg chg="add mod">
          <ac:chgData name="Forrest Williams" userId="9b00a79f-1f44-4b76-88de-41168e267041" providerId="ADAL" clId="{9D309F99-FEB8-4F7B-81C2-9843D34EDA03}" dt="2021-12-06T22:47:07.910" v="20286" actId="14826"/>
          <ac:picMkLst>
            <pc:docMk/>
            <pc:sldMk cId="460797560" sldId="413"/>
            <ac:picMk id="4" creationId="{535D1B49-DB46-465C-A4E0-C6A168325769}"/>
          </ac:picMkLst>
        </pc:picChg>
        <pc:picChg chg="add del mod">
          <ac:chgData name="Forrest Williams" userId="9b00a79f-1f44-4b76-88de-41168e267041" providerId="ADAL" clId="{9D309F99-FEB8-4F7B-81C2-9843D34EDA03}" dt="2021-12-06T21:25:39.288" v="19190"/>
          <ac:picMkLst>
            <pc:docMk/>
            <pc:sldMk cId="460797560" sldId="413"/>
            <ac:picMk id="7" creationId="{D75AFEA9-F80E-4548-8E40-5D9E5B351916}"/>
          </ac:picMkLst>
        </pc:picChg>
        <pc:picChg chg="add del mod">
          <ac:chgData name="Forrest Williams" userId="9b00a79f-1f44-4b76-88de-41168e267041" providerId="ADAL" clId="{9D309F99-FEB8-4F7B-81C2-9843D34EDA03}" dt="2021-12-06T21:26:45.372" v="19191"/>
          <ac:picMkLst>
            <pc:docMk/>
            <pc:sldMk cId="460797560" sldId="413"/>
            <ac:picMk id="8" creationId="{A9C51A51-D636-49F6-9B9F-BB987543ACD9}"/>
          </ac:picMkLst>
        </pc:picChg>
        <pc:picChg chg="add del mod">
          <ac:chgData name="Forrest Williams" userId="9b00a79f-1f44-4b76-88de-41168e267041" providerId="ADAL" clId="{9D309F99-FEB8-4F7B-81C2-9843D34EDA03}" dt="2021-12-06T21:31:11.445" v="19263"/>
          <ac:picMkLst>
            <pc:docMk/>
            <pc:sldMk cId="460797560" sldId="413"/>
            <ac:picMk id="9" creationId="{B97C3948-A183-4985-A8D8-257633C6A868}"/>
          </ac:picMkLst>
        </pc:picChg>
        <pc:picChg chg="add mod">
          <ac:chgData name="Forrest Williams" userId="9b00a79f-1f44-4b76-88de-41168e267041" providerId="ADAL" clId="{9D309F99-FEB8-4F7B-81C2-9843D34EDA03}" dt="2021-12-06T21:31:11.445" v="19263"/>
          <ac:picMkLst>
            <pc:docMk/>
            <pc:sldMk cId="460797560" sldId="413"/>
            <ac:picMk id="10" creationId="{7B996A8C-8246-4084-95C4-06D69B6B46B1}"/>
          </ac:picMkLst>
        </pc:picChg>
        <pc:cxnChg chg="add del mod">
          <ac:chgData name="Forrest Williams" userId="9b00a79f-1f44-4b76-88de-41168e267041" providerId="ADAL" clId="{9D309F99-FEB8-4F7B-81C2-9843D34EDA03}" dt="2021-12-06T16:09:14.287" v="2702" actId="478"/>
          <ac:cxnSpMkLst>
            <pc:docMk/>
            <pc:sldMk cId="460797560" sldId="413"/>
            <ac:cxnSpMk id="5" creationId="{B9D18738-0BDC-42C1-91D0-484DBDB964DC}"/>
          </ac:cxnSpMkLst>
        </pc:cxnChg>
      </pc:sldChg>
      <pc:sldChg chg="add del">
        <pc:chgData name="Forrest Williams" userId="9b00a79f-1f44-4b76-88de-41168e267041" providerId="ADAL" clId="{9D309F99-FEB8-4F7B-81C2-9843D34EDA03}" dt="2021-11-23T21:26:23.531" v="593"/>
        <pc:sldMkLst>
          <pc:docMk/>
          <pc:sldMk cId="3925226964" sldId="413"/>
        </pc:sldMkLst>
      </pc:sldChg>
      <pc:sldChg chg="addSp delSp modSp add del mod">
        <pc:chgData name="Forrest Williams" userId="9b00a79f-1f44-4b76-88de-41168e267041" providerId="ADAL" clId="{9D309F99-FEB8-4F7B-81C2-9843D34EDA03}" dt="2021-12-06T14:02:11.640" v="1572" actId="47"/>
        <pc:sldMkLst>
          <pc:docMk/>
          <pc:sldMk cId="460598927" sldId="414"/>
        </pc:sldMkLst>
        <pc:spChg chg="del mod">
          <ac:chgData name="Forrest Williams" userId="9b00a79f-1f44-4b76-88de-41168e267041" providerId="ADAL" clId="{9D309F99-FEB8-4F7B-81C2-9843D34EDA03}" dt="2021-12-06T14:01:15.267" v="1567" actId="478"/>
          <ac:spMkLst>
            <pc:docMk/>
            <pc:sldMk cId="460598927" sldId="414"/>
            <ac:spMk id="5" creationId="{07CD0156-78C5-4101-B7CE-7CE7D085DD9E}"/>
          </ac:spMkLst>
        </pc:spChg>
        <pc:picChg chg="add mod">
          <ac:chgData name="Forrest Williams" userId="9b00a79f-1f44-4b76-88de-41168e267041" providerId="ADAL" clId="{9D309F99-FEB8-4F7B-81C2-9843D34EDA03}" dt="2021-12-06T14:01:27.050" v="1569" actId="14100"/>
          <ac:picMkLst>
            <pc:docMk/>
            <pc:sldMk cId="460598927" sldId="414"/>
            <ac:picMk id="4" creationId="{7DD3DE3B-73EC-4F43-8D3B-4C3A4298EA87}"/>
          </ac:picMkLst>
        </pc:picChg>
      </pc:sldChg>
      <pc:sldChg chg="add del">
        <pc:chgData name="Forrest Williams" userId="9b00a79f-1f44-4b76-88de-41168e267041" providerId="ADAL" clId="{9D309F99-FEB8-4F7B-81C2-9843D34EDA03}" dt="2021-11-24T02:18:49.034" v="1026"/>
        <pc:sldMkLst>
          <pc:docMk/>
          <pc:sldMk cId="3450501472" sldId="414"/>
        </pc:sldMkLst>
      </pc:sldChg>
      <pc:sldChg chg="modSp add del mod">
        <pc:chgData name="Forrest Williams" userId="9b00a79f-1f44-4b76-88de-41168e267041" providerId="ADAL" clId="{9D309F99-FEB8-4F7B-81C2-9843D34EDA03}" dt="2021-12-06T14:04:01.746" v="1588" actId="47"/>
        <pc:sldMkLst>
          <pc:docMk/>
          <pc:sldMk cId="3701912437" sldId="415"/>
        </pc:sldMkLst>
        <pc:spChg chg="mod">
          <ac:chgData name="Forrest Williams" userId="9b00a79f-1f44-4b76-88de-41168e267041" providerId="ADAL" clId="{9D309F99-FEB8-4F7B-81C2-9843D34EDA03}" dt="2021-11-24T02:20:40.257" v="1144" actId="20577"/>
          <ac:spMkLst>
            <pc:docMk/>
            <pc:sldMk cId="3701912437" sldId="415"/>
            <ac:spMk id="5" creationId="{07CD0156-78C5-4101-B7CE-7CE7D085DD9E}"/>
          </ac:spMkLst>
        </pc:spChg>
      </pc:sldChg>
      <pc:sldChg chg="addSp delSp modSp add mod modNotesTx">
        <pc:chgData name="Forrest Williams" userId="9b00a79f-1f44-4b76-88de-41168e267041" providerId="ADAL" clId="{9D309F99-FEB8-4F7B-81C2-9843D34EDA03}" dt="2021-12-06T22:55:31.295" v="20293" actId="14100"/>
        <pc:sldMkLst>
          <pc:docMk/>
          <pc:sldMk cId="1395297691" sldId="416"/>
        </pc:sldMkLst>
        <pc:spChg chg="del">
          <ac:chgData name="Forrest Williams" userId="9b00a79f-1f44-4b76-88de-41168e267041" providerId="ADAL" clId="{9D309F99-FEB8-4F7B-81C2-9843D34EDA03}" dt="2021-12-06T22:39:08.433" v="20268" actId="478"/>
          <ac:spMkLst>
            <pc:docMk/>
            <pc:sldMk cId="1395297691" sldId="416"/>
            <ac:spMk id="3" creationId="{ECBB3CB5-BA2F-497B-ACC4-2445D7B84246}"/>
          </ac:spMkLst>
        </pc:spChg>
        <pc:spChg chg="del mod">
          <ac:chgData name="Forrest Williams" userId="9b00a79f-1f44-4b76-88de-41168e267041" providerId="ADAL" clId="{9D309F99-FEB8-4F7B-81C2-9843D34EDA03}" dt="2021-12-06T14:04:30.177" v="1593" actId="478"/>
          <ac:spMkLst>
            <pc:docMk/>
            <pc:sldMk cId="1395297691" sldId="416"/>
            <ac:spMk id="5" creationId="{07CD0156-78C5-4101-B7CE-7CE7D085DD9E}"/>
          </ac:spMkLst>
        </pc:spChg>
        <pc:spChg chg="add mod">
          <ac:chgData name="Forrest Williams" userId="9b00a79f-1f44-4b76-88de-41168e267041" providerId="ADAL" clId="{9D309F99-FEB8-4F7B-81C2-9843D34EDA03}" dt="2021-12-06T20:58:35.885" v="18712"/>
          <ac:spMkLst>
            <pc:docMk/>
            <pc:sldMk cId="1395297691" sldId="416"/>
            <ac:spMk id="5" creationId="{A3EE56F7-86B1-4FEB-9671-FB95207717F1}"/>
          </ac:spMkLst>
        </pc:spChg>
        <pc:spChg chg="add mod">
          <ac:chgData name="Forrest Williams" userId="9b00a79f-1f44-4b76-88de-41168e267041" providerId="ADAL" clId="{9D309F99-FEB8-4F7B-81C2-9843D34EDA03}" dt="2021-12-06T22:39:09.462" v="20269"/>
          <ac:spMkLst>
            <pc:docMk/>
            <pc:sldMk cId="1395297691" sldId="416"/>
            <ac:spMk id="6" creationId="{F2757273-F0E8-4340-999C-08DA1BF34A53}"/>
          </ac:spMkLst>
        </pc:spChg>
        <pc:picChg chg="add mod">
          <ac:chgData name="Forrest Williams" userId="9b00a79f-1f44-4b76-88de-41168e267041" providerId="ADAL" clId="{9D309F99-FEB8-4F7B-81C2-9843D34EDA03}" dt="2021-12-06T22:05:22.540" v="19488"/>
          <ac:picMkLst>
            <pc:docMk/>
            <pc:sldMk cId="1395297691" sldId="416"/>
            <ac:picMk id="2" creationId="{1E19CBB4-6CBF-45B0-843A-39268D52D2E8}"/>
          </ac:picMkLst>
        </pc:picChg>
        <pc:picChg chg="add mod">
          <ac:chgData name="Forrest Williams" userId="9b00a79f-1f44-4b76-88de-41168e267041" providerId="ADAL" clId="{9D309F99-FEB8-4F7B-81C2-9843D34EDA03}" dt="2021-12-06T22:55:31.295" v="20293" actId="14100"/>
          <ac:picMkLst>
            <pc:docMk/>
            <pc:sldMk cId="1395297691" sldId="416"/>
            <ac:picMk id="4" creationId="{A342E49E-35DD-44B2-850B-B4A59A8424D6}"/>
          </ac:picMkLst>
        </pc:picChg>
      </pc:sldChg>
      <pc:sldChg chg="addSp delSp modSp add mod modNotesTx">
        <pc:chgData name="Forrest Williams" userId="9b00a79f-1f44-4b76-88de-41168e267041" providerId="ADAL" clId="{9D309F99-FEB8-4F7B-81C2-9843D34EDA03}" dt="2021-12-06T22:56:10.525" v="20308" actId="1076"/>
        <pc:sldMkLst>
          <pc:docMk/>
          <pc:sldMk cId="925140399" sldId="417"/>
        </pc:sldMkLst>
        <pc:spChg chg="del">
          <ac:chgData name="Forrest Williams" userId="9b00a79f-1f44-4b76-88de-41168e267041" providerId="ADAL" clId="{9D309F99-FEB8-4F7B-81C2-9843D34EDA03}" dt="2021-12-06T22:39:15.999" v="20270" actId="478"/>
          <ac:spMkLst>
            <pc:docMk/>
            <pc:sldMk cId="925140399" sldId="417"/>
            <ac:spMk id="3" creationId="{ECBB3CB5-BA2F-497B-ACC4-2445D7B84246}"/>
          </ac:spMkLst>
        </pc:spChg>
        <pc:spChg chg="del">
          <ac:chgData name="Forrest Williams" userId="9b00a79f-1f44-4b76-88de-41168e267041" providerId="ADAL" clId="{9D309F99-FEB8-4F7B-81C2-9843D34EDA03}" dt="2021-12-06T14:05:04.790" v="1601" actId="478"/>
          <ac:spMkLst>
            <pc:docMk/>
            <pc:sldMk cId="925140399" sldId="417"/>
            <ac:spMk id="5" creationId="{07CD0156-78C5-4101-B7CE-7CE7D085DD9E}"/>
          </ac:spMkLst>
        </pc:spChg>
        <pc:spChg chg="add mod">
          <ac:chgData name="Forrest Williams" userId="9b00a79f-1f44-4b76-88de-41168e267041" providerId="ADAL" clId="{9D309F99-FEB8-4F7B-81C2-9843D34EDA03}" dt="2021-12-06T20:58:37.826" v="18713"/>
          <ac:spMkLst>
            <pc:docMk/>
            <pc:sldMk cId="925140399" sldId="417"/>
            <ac:spMk id="5" creationId="{67689F0F-7D37-4007-BD4E-EE332DAC42B3}"/>
          </ac:spMkLst>
        </pc:spChg>
        <pc:spChg chg="add mod">
          <ac:chgData name="Forrest Williams" userId="9b00a79f-1f44-4b76-88de-41168e267041" providerId="ADAL" clId="{9D309F99-FEB8-4F7B-81C2-9843D34EDA03}" dt="2021-12-06T22:39:16.627" v="20271"/>
          <ac:spMkLst>
            <pc:docMk/>
            <pc:sldMk cId="925140399" sldId="417"/>
            <ac:spMk id="6" creationId="{4143FC29-B7A9-4D97-8D7B-1256B5ACD9F6}"/>
          </ac:spMkLst>
        </pc:spChg>
        <pc:picChg chg="add mod">
          <ac:chgData name="Forrest Williams" userId="9b00a79f-1f44-4b76-88de-41168e267041" providerId="ADAL" clId="{9D309F99-FEB8-4F7B-81C2-9843D34EDA03}" dt="2021-12-06T22:07:49.849" v="19622"/>
          <ac:picMkLst>
            <pc:docMk/>
            <pc:sldMk cId="925140399" sldId="417"/>
            <ac:picMk id="2" creationId="{4821A411-4A8F-489A-9176-D6D66E54F047}"/>
          </ac:picMkLst>
        </pc:picChg>
        <pc:picChg chg="add mod">
          <ac:chgData name="Forrest Williams" userId="9b00a79f-1f44-4b76-88de-41168e267041" providerId="ADAL" clId="{9D309F99-FEB8-4F7B-81C2-9843D34EDA03}" dt="2021-12-06T22:56:10.525" v="20308" actId="1076"/>
          <ac:picMkLst>
            <pc:docMk/>
            <pc:sldMk cId="925140399" sldId="417"/>
            <ac:picMk id="4" creationId="{D53B40A1-FCC1-4A8E-AA03-D7DAA1B55E80}"/>
          </ac:picMkLst>
        </pc:picChg>
      </pc:sldChg>
      <pc:sldChg chg="addSp delSp modSp add mod addCm delCm modCm modNotesTx">
        <pc:chgData name="Forrest Williams" userId="9b00a79f-1f44-4b76-88de-41168e267041" providerId="ADAL" clId="{9D309F99-FEB8-4F7B-81C2-9843D34EDA03}" dt="2021-12-06T22:54:44.715" v="20288" actId="14826"/>
        <pc:sldMkLst>
          <pc:docMk/>
          <pc:sldMk cId="381645774" sldId="418"/>
        </pc:sldMkLst>
        <pc:spChg chg="del">
          <ac:chgData name="Forrest Williams" userId="9b00a79f-1f44-4b76-88de-41168e267041" providerId="ADAL" clId="{9D309F99-FEB8-4F7B-81C2-9843D34EDA03}" dt="2021-12-06T22:39:30.081" v="20274" actId="478"/>
          <ac:spMkLst>
            <pc:docMk/>
            <pc:sldMk cId="381645774" sldId="418"/>
            <ac:spMk id="3" creationId="{ECBB3CB5-BA2F-497B-ACC4-2445D7B84246}"/>
          </ac:spMkLst>
        </pc:spChg>
        <pc:spChg chg="del mod">
          <ac:chgData name="Forrest Williams" userId="9b00a79f-1f44-4b76-88de-41168e267041" providerId="ADAL" clId="{9D309F99-FEB8-4F7B-81C2-9843D34EDA03}" dt="2021-12-06T14:06:13.766" v="1611" actId="478"/>
          <ac:spMkLst>
            <pc:docMk/>
            <pc:sldMk cId="381645774" sldId="418"/>
            <ac:spMk id="5" creationId="{07CD0156-78C5-4101-B7CE-7CE7D085DD9E}"/>
          </ac:spMkLst>
        </pc:spChg>
        <pc:spChg chg="add mod">
          <ac:chgData name="Forrest Williams" userId="9b00a79f-1f44-4b76-88de-41168e267041" providerId="ADAL" clId="{9D309F99-FEB8-4F7B-81C2-9843D34EDA03}" dt="2021-12-06T20:58:31.715" v="18710"/>
          <ac:spMkLst>
            <pc:docMk/>
            <pc:sldMk cId="381645774" sldId="418"/>
            <ac:spMk id="5" creationId="{CCD19E97-B81B-4FFC-B462-F7E6F4361493}"/>
          </ac:spMkLst>
        </pc:spChg>
        <pc:spChg chg="add mod">
          <ac:chgData name="Forrest Williams" userId="9b00a79f-1f44-4b76-88de-41168e267041" providerId="ADAL" clId="{9D309F99-FEB8-4F7B-81C2-9843D34EDA03}" dt="2021-12-06T22:39:30.450" v="20275"/>
          <ac:spMkLst>
            <pc:docMk/>
            <pc:sldMk cId="381645774" sldId="418"/>
            <ac:spMk id="6" creationId="{854DAF24-E4F4-4E99-AC70-48E4E6A4E0C7}"/>
          </ac:spMkLst>
        </pc:spChg>
        <pc:picChg chg="add mod">
          <ac:chgData name="Forrest Williams" userId="9b00a79f-1f44-4b76-88de-41168e267041" providerId="ADAL" clId="{9D309F99-FEB8-4F7B-81C2-9843D34EDA03}" dt="2021-12-06T22:15:33.297" v="19771"/>
          <ac:picMkLst>
            <pc:docMk/>
            <pc:sldMk cId="381645774" sldId="418"/>
            <ac:picMk id="2" creationId="{4B133FFE-DEB6-47BC-B50E-B75B57C93215}"/>
          </ac:picMkLst>
        </pc:picChg>
        <pc:picChg chg="add mod">
          <ac:chgData name="Forrest Williams" userId="9b00a79f-1f44-4b76-88de-41168e267041" providerId="ADAL" clId="{9D309F99-FEB8-4F7B-81C2-9843D34EDA03}" dt="2021-12-06T22:54:44.715" v="20288" actId="14826"/>
          <ac:picMkLst>
            <pc:docMk/>
            <pc:sldMk cId="381645774" sldId="418"/>
            <ac:picMk id="4" creationId="{0E41E186-161B-4B9F-83BF-ABF545C3895B}"/>
          </ac:picMkLst>
        </pc:picChg>
      </pc:sldChg>
      <pc:sldChg chg="addSp delSp modSp add del mod modNotesTx">
        <pc:chgData name="Forrest Williams" userId="9b00a79f-1f44-4b76-88de-41168e267041" providerId="ADAL" clId="{9D309F99-FEB8-4F7B-81C2-9843D34EDA03}" dt="2021-12-06T14:07:25.883" v="1627" actId="47"/>
        <pc:sldMkLst>
          <pc:docMk/>
          <pc:sldMk cId="3740466523" sldId="419"/>
        </pc:sldMkLst>
        <pc:spChg chg="del mod">
          <ac:chgData name="Forrest Williams" userId="9b00a79f-1f44-4b76-88de-41168e267041" providerId="ADAL" clId="{9D309F99-FEB8-4F7B-81C2-9843D34EDA03}" dt="2021-11-29T19:24:40.634" v="1328" actId="478"/>
          <ac:spMkLst>
            <pc:docMk/>
            <pc:sldMk cId="3740466523" sldId="419"/>
            <ac:spMk id="5" creationId="{07CD0156-78C5-4101-B7CE-7CE7D085DD9E}"/>
          </ac:spMkLst>
        </pc:spChg>
        <pc:picChg chg="add del mod modCrop">
          <ac:chgData name="Forrest Williams" userId="9b00a79f-1f44-4b76-88de-41168e267041" providerId="ADAL" clId="{9D309F99-FEB8-4F7B-81C2-9843D34EDA03}" dt="2021-11-30T00:08:25.780" v="1487" actId="478"/>
          <ac:picMkLst>
            <pc:docMk/>
            <pc:sldMk cId="3740466523" sldId="419"/>
            <ac:picMk id="4" creationId="{4985E372-9C2D-4B3B-9D32-168DF6E12CDB}"/>
          </ac:picMkLst>
        </pc:picChg>
        <pc:picChg chg="add mod">
          <ac:chgData name="Forrest Williams" userId="9b00a79f-1f44-4b76-88de-41168e267041" providerId="ADAL" clId="{9D309F99-FEB8-4F7B-81C2-9843D34EDA03}" dt="2021-11-30T00:12:50.527" v="1522" actId="14826"/>
          <ac:picMkLst>
            <pc:docMk/>
            <pc:sldMk cId="3740466523" sldId="419"/>
            <ac:picMk id="5" creationId="{F67F17ED-94F9-42C4-AE41-E28F824171B2}"/>
          </ac:picMkLst>
        </pc:picChg>
      </pc:sldChg>
      <pc:sldChg chg="addSp delSp modSp add mod ord addCm delCm modCm modNotesTx">
        <pc:chgData name="Forrest Williams" userId="9b00a79f-1f44-4b76-88de-41168e267041" providerId="ADAL" clId="{9D309F99-FEB8-4F7B-81C2-9843D34EDA03}" dt="2021-12-06T22:55:04.884" v="20290" actId="14826"/>
        <pc:sldMkLst>
          <pc:docMk/>
          <pc:sldMk cId="3176169995" sldId="420"/>
        </pc:sldMkLst>
        <pc:spChg chg="del">
          <ac:chgData name="Forrest Williams" userId="9b00a79f-1f44-4b76-88de-41168e267041" providerId="ADAL" clId="{9D309F99-FEB8-4F7B-81C2-9843D34EDA03}" dt="2021-12-06T22:39:35.965" v="20276" actId="478"/>
          <ac:spMkLst>
            <pc:docMk/>
            <pc:sldMk cId="3176169995" sldId="420"/>
            <ac:spMk id="3" creationId="{ECBB3CB5-BA2F-497B-ACC4-2445D7B84246}"/>
          </ac:spMkLst>
        </pc:spChg>
        <pc:spChg chg="del mod">
          <ac:chgData name="Forrest Williams" userId="9b00a79f-1f44-4b76-88de-41168e267041" providerId="ADAL" clId="{9D309F99-FEB8-4F7B-81C2-9843D34EDA03}" dt="2021-12-06T14:08:10.187" v="1635" actId="478"/>
          <ac:spMkLst>
            <pc:docMk/>
            <pc:sldMk cId="3176169995" sldId="420"/>
            <ac:spMk id="5" creationId="{07CD0156-78C5-4101-B7CE-7CE7D085DD9E}"/>
          </ac:spMkLst>
        </pc:spChg>
        <pc:spChg chg="add mod">
          <ac:chgData name="Forrest Williams" userId="9b00a79f-1f44-4b76-88de-41168e267041" providerId="ADAL" clId="{9D309F99-FEB8-4F7B-81C2-9843D34EDA03}" dt="2021-12-06T20:58:29.801" v="18709"/>
          <ac:spMkLst>
            <pc:docMk/>
            <pc:sldMk cId="3176169995" sldId="420"/>
            <ac:spMk id="5" creationId="{0D6602FC-E3E2-4D85-87A1-390D18CFFAD4}"/>
          </ac:spMkLst>
        </pc:spChg>
        <pc:spChg chg="add mod">
          <ac:chgData name="Forrest Williams" userId="9b00a79f-1f44-4b76-88de-41168e267041" providerId="ADAL" clId="{9D309F99-FEB8-4F7B-81C2-9843D34EDA03}" dt="2021-12-06T22:39:36.372" v="20277"/>
          <ac:spMkLst>
            <pc:docMk/>
            <pc:sldMk cId="3176169995" sldId="420"/>
            <ac:spMk id="10" creationId="{0267CA01-DB5D-4C44-A1EC-94C15242EC12}"/>
          </ac:spMkLst>
        </pc:spChg>
        <pc:picChg chg="add del mod">
          <ac:chgData name="Forrest Williams" userId="9b00a79f-1f44-4b76-88de-41168e267041" providerId="ADAL" clId="{9D309F99-FEB8-4F7B-81C2-9843D34EDA03}" dt="2021-12-06T22:20:42.128" v="20055"/>
          <ac:picMkLst>
            <pc:docMk/>
            <pc:sldMk cId="3176169995" sldId="420"/>
            <ac:picMk id="2" creationId="{53D93C10-ADAE-477A-9B03-D1781AAA118F}"/>
          </ac:picMkLst>
        </pc:picChg>
        <pc:picChg chg="add mod ord">
          <ac:chgData name="Forrest Williams" userId="9b00a79f-1f44-4b76-88de-41168e267041" providerId="ADAL" clId="{9D309F99-FEB8-4F7B-81C2-9843D34EDA03}" dt="2021-12-06T22:55:04.884" v="20290" actId="14826"/>
          <ac:picMkLst>
            <pc:docMk/>
            <pc:sldMk cId="3176169995" sldId="420"/>
            <ac:picMk id="4" creationId="{44CF94A9-BE63-43D3-9814-458C7CC84F73}"/>
          </ac:picMkLst>
        </pc:picChg>
        <pc:picChg chg="add del mod">
          <ac:chgData name="Forrest Williams" userId="9b00a79f-1f44-4b76-88de-41168e267041" providerId="ADAL" clId="{9D309F99-FEB8-4F7B-81C2-9843D34EDA03}" dt="2021-12-06T22:24:05.667" v="20209"/>
          <ac:picMkLst>
            <pc:docMk/>
            <pc:sldMk cId="3176169995" sldId="420"/>
            <ac:picMk id="6" creationId="{09948F6F-0265-49FF-8A49-6B3929E7406E}"/>
          </ac:picMkLst>
        </pc:picChg>
        <pc:picChg chg="add del mod">
          <ac:chgData name="Forrest Williams" userId="9b00a79f-1f44-4b76-88de-41168e267041" providerId="ADAL" clId="{9D309F99-FEB8-4F7B-81C2-9843D34EDA03}" dt="2021-12-06T22:24:17.665" v="20210"/>
          <ac:picMkLst>
            <pc:docMk/>
            <pc:sldMk cId="3176169995" sldId="420"/>
            <ac:picMk id="7" creationId="{BFAA07D4-96B1-4439-AF1D-2C989496023F}"/>
          </ac:picMkLst>
        </pc:picChg>
        <pc:picChg chg="add del mod">
          <ac:chgData name="Forrest Williams" userId="9b00a79f-1f44-4b76-88de-41168e267041" providerId="ADAL" clId="{9D309F99-FEB8-4F7B-81C2-9843D34EDA03}" dt="2021-12-06T22:25:24.239" v="20211"/>
          <ac:picMkLst>
            <pc:docMk/>
            <pc:sldMk cId="3176169995" sldId="420"/>
            <ac:picMk id="8" creationId="{17FB1A3D-20EC-487B-8980-E22775E53B9D}"/>
          </ac:picMkLst>
        </pc:picChg>
        <pc:picChg chg="add mod">
          <ac:chgData name="Forrest Williams" userId="9b00a79f-1f44-4b76-88de-41168e267041" providerId="ADAL" clId="{9D309F99-FEB8-4F7B-81C2-9843D34EDA03}" dt="2021-12-06T22:25:24.239" v="20211"/>
          <ac:picMkLst>
            <pc:docMk/>
            <pc:sldMk cId="3176169995" sldId="420"/>
            <ac:picMk id="9" creationId="{9EA8A8E0-852D-44DE-B6A5-2643E1CD6ED0}"/>
          </ac:picMkLst>
        </pc:picChg>
      </pc:sldChg>
      <pc:sldChg chg="modSp add del mod ord modShow">
        <pc:chgData name="Forrest Williams" userId="9b00a79f-1f44-4b76-88de-41168e267041" providerId="ADAL" clId="{9D309F99-FEB8-4F7B-81C2-9843D34EDA03}" dt="2021-12-06T22:32:38.717" v="20230" actId="47"/>
        <pc:sldMkLst>
          <pc:docMk/>
          <pc:sldMk cId="138540017" sldId="421"/>
        </pc:sldMkLst>
        <pc:picChg chg="mod">
          <ac:chgData name="Forrest Williams" userId="9b00a79f-1f44-4b76-88de-41168e267041" providerId="ADAL" clId="{9D309F99-FEB8-4F7B-81C2-9843D34EDA03}" dt="2021-12-06T14:01:58.724" v="1571" actId="1076"/>
          <ac:picMkLst>
            <pc:docMk/>
            <pc:sldMk cId="138540017" sldId="421"/>
            <ac:picMk id="4" creationId="{7DD3DE3B-73EC-4F43-8D3B-4C3A4298EA87}"/>
          </ac:picMkLst>
        </pc:picChg>
      </pc:sldChg>
      <pc:sldChg chg="modSp add del mod ord modShow">
        <pc:chgData name="Forrest Williams" userId="9b00a79f-1f44-4b76-88de-41168e267041" providerId="ADAL" clId="{9D309F99-FEB8-4F7B-81C2-9843D34EDA03}" dt="2021-12-06T22:32:38.717" v="20230" actId="47"/>
        <pc:sldMkLst>
          <pc:docMk/>
          <pc:sldMk cId="2707754969" sldId="422"/>
        </pc:sldMkLst>
        <pc:picChg chg="mod">
          <ac:chgData name="Forrest Williams" userId="9b00a79f-1f44-4b76-88de-41168e267041" providerId="ADAL" clId="{9D309F99-FEB8-4F7B-81C2-9843D34EDA03}" dt="2021-12-06T14:02:23.078" v="1574" actId="14826"/>
          <ac:picMkLst>
            <pc:docMk/>
            <pc:sldMk cId="2707754969" sldId="422"/>
            <ac:picMk id="4" creationId="{7DD3DE3B-73EC-4F43-8D3B-4C3A4298EA87}"/>
          </ac:picMkLst>
        </pc:picChg>
      </pc:sldChg>
      <pc:sldChg chg="modSp add del mod ord modShow">
        <pc:chgData name="Forrest Williams" userId="9b00a79f-1f44-4b76-88de-41168e267041" providerId="ADAL" clId="{9D309F99-FEB8-4F7B-81C2-9843D34EDA03}" dt="2021-12-06T22:32:38.717" v="20230" actId="47"/>
        <pc:sldMkLst>
          <pc:docMk/>
          <pc:sldMk cId="3409426322" sldId="423"/>
        </pc:sldMkLst>
        <pc:picChg chg="mod">
          <ac:chgData name="Forrest Williams" userId="9b00a79f-1f44-4b76-88de-41168e267041" providerId="ADAL" clId="{9D309F99-FEB8-4F7B-81C2-9843D34EDA03}" dt="2021-12-06T14:02:45.122" v="1576" actId="14826"/>
          <ac:picMkLst>
            <pc:docMk/>
            <pc:sldMk cId="3409426322" sldId="423"/>
            <ac:picMk id="4" creationId="{7DD3DE3B-73EC-4F43-8D3B-4C3A4298EA87}"/>
          </ac:picMkLst>
        </pc:picChg>
      </pc:sldChg>
      <pc:sldChg chg="addSp delSp modSp add mod modNotesTx">
        <pc:chgData name="Forrest Williams" userId="9b00a79f-1f44-4b76-88de-41168e267041" providerId="ADAL" clId="{9D309F99-FEB8-4F7B-81C2-9843D34EDA03}" dt="2021-12-06T22:39:02.849" v="20267"/>
        <pc:sldMkLst>
          <pc:docMk/>
          <pc:sldMk cId="3614776372" sldId="424"/>
        </pc:sldMkLst>
        <pc:spChg chg="del">
          <ac:chgData name="Forrest Williams" userId="9b00a79f-1f44-4b76-88de-41168e267041" providerId="ADAL" clId="{9D309F99-FEB8-4F7B-81C2-9843D34EDA03}" dt="2021-12-06T22:39:02.448" v="20266" actId="478"/>
          <ac:spMkLst>
            <pc:docMk/>
            <pc:sldMk cId="3614776372" sldId="424"/>
            <ac:spMk id="3" creationId="{ECBB3CB5-BA2F-497B-ACC4-2445D7B84246}"/>
          </ac:spMkLst>
        </pc:spChg>
        <pc:spChg chg="add mod">
          <ac:chgData name="Forrest Williams" userId="9b00a79f-1f44-4b76-88de-41168e267041" providerId="ADAL" clId="{9D309F99-FEB8-4F7B-81C2-9843D34EDA03}" dt="2021-12-06T20:58:43.471" v="18714"/>
          <ac:spMkLst>
            <pc:docMk/>
            <pc:sldMk cId="3614776372" sldId="424"/>
            <ac:spMk id="4" creationId="{3C35FBED-764A-4AC3-BBDC-F4ED9507CFDB}"/>
          </ac:spMkLst>
        </pc:spChg>
        <pc:spChg chg="add mod">
          <ac:chgData name="Forrest Williams" userId="9b00a79f-1f44-4b76-88de-41168e267041" providerId="ADAL" clId="{9D309F99-FEB8-4F7B-81C2-9843D34EDA03}" dt="2021-12-06T22:39:02.849" v="20267"/>
          <ac:spMkLst>
            <pc:docMk/>
            <pc:sldMk cId="3614776372" sldId="424"/>
            <ac:spMk id="7" creationId="{E61C266E-436F-4FE2-B7E8-241310736D5B}"/>
          </ac:spMkLst>
        </pc:spChg>
        <pc:picChg chg="add del mod">
          <ac:chgData name="Forrest Williams" userId="9b00a79f-1f44-4b76-88de-41168e267041" providerId="ADAL" clId="{9D309F99-FEB8-4F7B-81C2-9843D34EDA03}" dt="2021-12-06T22:03:25.041" v="19462"/>
          <ac:picMkLst>
            <pc:docMk/>
            <pc:sldMk cId="3614776372" sldId="424"/>
            <ac:picMk id="2" creationId="{F1EA8D66-2B98-40E9-92DD-72B0C95B82C6}"/>
          </ac:picMkLst>
        </pc:picChg>
        <pc:picChg chg="del">
          <ac:chgData name="Forrest Williams" userId="9b00a79f-1f44-4b76-88de-41168e267041" providerId="ADAL" clId="{9D309F99-FEB8-4F7B-81C2-9843D34EDA03}" dt="2021-12-06T14:03:05.138" v="1578" actId="478"/>
          <ac:picMkLst>
            <pc:docMk/>
            <pc:sldMk cId="3614776372" sldId="424"/>
            <ac:picMk id="4" creationId="{7DD3DE3B-73EC-4F43-8D3B-4C3A4298EA87}"/>
          </ac:picMkLst>
        </pc:picChg>
        <pc:picChg chg="add mod">
          <ac:chgData name="Forrest Williams" userId="9b00a79f-1f44-4b76-88de-41168e267041" providerId="ADAL" clId="{9D309F99-FEB8-4F7B-81C2-9843D34EDA03}" dt="2021-12-06T14:03:37.959" v="1585" actId="1076"/>
          <ac:picMkLst>
            <pc:docMk/>
            <pc:sldMk cId="3614776372" sldId="424"/>
            <ac:picMk id="5" creationId="{8686C7E6-CCD9-4C59-9C20-3F35A2F42FC1}"/>
          </ac:picMkLst>
        </pc:picChg>
        <pc:picChg chg="add mod">
          <ac:chgData name="Forrest Williams" userId="9b00a79f-1f44-4b76-88de-41168e267041" providerId="ADAL" clId="{9D309F99-FEB8-4F7B-81C2-9843D34EDA03}" dt="2021-12-06T22:03:25.041" v="19462"/>
          <ac:picMkLst>
            <pc:docMk/>
            <pc:sldMk cId="3614776372" sldId="424"/>
            <ac:picMk id="6" creationId="{042859B9-C941-4606-9868-90DB57471AA2}"/>
          </ac:picMkLst>
        </pc:picChg>
      </pc:sldChg>
      <pc:sldChg chg="addSp delSp modSp add mod ord modShow modNotesTx">
        <pc:chgData name="Forrest Williams" userId="9b00a79f-1f44-4b76-88de-41168e267041" providerId="ADAL" clId="{9D309F99-FEB8-4F7B-81C2-9843D34EDA03}" dt="2021-12-06T20:56:37.846" v="18658"/>
        <pc:sldMkLst>
          <pc:docMk/>
          <pc:sldMk cId="1616552427" sldId="425"/>
        </pc:sldMkLst>
        <pc:spChg chg="add mod">
          <ac:chgData name="Forrest Williams" userId="9b00a79f-1f44-4b76-88de-41168e267041" providerId="ADAL" clId="{9D309F99-FEB8-4F7B-81C2-9843D34EDA03}" dt="2021-12-06T14:32:09.512" v="1926" actId="1076"/>
          <ac:spMkLst>
            <pc:docMk/>
            <pc:sldMk cId="1616552427" sldId="425"/>
            <ac:spMk id="4" creationId="{F5AAD76A-A30A-457C-860B-5AE63F4E5FA5}"/>
          </ac:spMkLst>
        </pc:spChg>
        <pc:spChg chg="del">
          <ac:chgData name="Forrest Williams" userId="9b00a79f-1f44-4b76-88de-41168e267041" providerId="ADAL" clId="{9D309F99-FEB8-4F7B-81C2-9843D34EDA03}" dt="2021-12-06T14:29:13.930" v="1687" actId="478"/>
          <ac:spMkLst>
            <pc:docMk/>
            <pc:sldMk cId="1616552427" sldId="425"/>
            <ac:spMk id="5" creationId="{07CD0156-78C5-4101-B7CE-7CE7D085DD9E}"/>
          </ac:spMkLst>
        </pc:spChg>
        <pc:spChg chg="add mod">
          <ac:chgData name="Forrest Williams" userId="9b00a79f-1f44-4b76-88de-41168e267041" providerId="ADAL" clId="{9D309F99-FEB8-4F7B-81C2-9843D34EDA03}" dt="2021-12-06T14:32:18.595" v="1928" actId="20577"/>
          <ac:spMkLst>
            <pc:docMk/>
            <pc:sldMk cId="1616552427" sldId="425"/>
            <ac:spMk id="6" creationId="{6B8F7706-E52B-464E-817F-F7C347D1896B}"/>
          </ac:spMkLst>
        </pc:spChg>
      </pc:sldChg>
      <pc:sldChg chg="add del">
        <pc:chgData name="Forrest Williams" userId="9b00a79f-1f44-4b76-88de-41168e267041" providerId="ADAL" clId="{9D309F99-FEB8-4F7B-81C2-9843D34EDA03}" dt="2021-12-06T14:03:59.705" v="1587" actId="47"/>
        <pc:sldMkLst>
          <pc:docMk/>
          <pc:sldMk cId="2038347396" sldId="425"/>
        </pc:sldMkLst>
      </pc:sldChg>
      <pc:sldChg chg="addSp delSp modSp add mod ord modNotesTx">
        <pc:chgData name="Forrest Williams" userId="9b00a79f-1f44-4b76-88de-41168e267041" providerId="ADAL" clId="{9D309F99-FEB8-4F7B-81C2-9843D34EDA03}" dt="2021-12-06T22:39:55.264" v="20285" actId="207"/>
        <pc:sldMkLst>
          <pc:docMk/>
          <pc:sldMk cId="1707583665" sldId="426"/>
        </pc:sldMkLst>
        <pc:spChg chg="add del">
          <ac:chgData name="Forrest Williams" userId="9b00a79f-1f44-4b76-88de-41168e267041" providerId="ADAL" clId="{9D309F99-FEB8-4F7B-81C2-9843D34EDA03}" dt="2021-12-06T14:34:08.650" v="1935" actId="478"/>
          <ac:spMkLst>
            <pc:docMk/>
            <pc:sldMk cId="1707583665" sldId="426"/>
            <ac:spMk id="2" creationId="{1943B7A0-6B5D-4448-A53D-D327F3C3E4F0}"/>
          </ac:spMkLst>
        </pc:spChg>
        <pc:spChg chg="del">
          <ac:chgData name="Forrest Williams" userId="9b00a79f-1f44-4b76-88de-41168e267041" providerId="ADAL" clId="{9D309F99-FEB8-4F7B-81C2-9843D34EDA03}" dt="2021-12-06T22:39:41.105" v="20278" actId="478"/>
          <ac:spMkLst>
            <pc:docMk/>
            <pc:sldMk cId="1707583665" sldId="426"/>
            <ac:spMk id="3" creationId="{ECBB3CB5-BA2F-497B-ACC4-2445D7B84246}"/>
          </ac:spMkLst>
        </pc:spChg>
        <pc:spChg chg="add del">
          <ac:chgData name="Forrest Williams" userId="9b00a79f-1f44-4b76-88de-41168e267041" providerId="ADAL" clId="{9D309F99-FEB8-4F7B-81C2-9843D34EDA03}" dt="2021-12-06T14:34:15.937" v="1937" actId="478"/>
          <ac:spMkLst>
            <pc:docMk/>
            <pc:sldMk cId="1707583665" sldId="426"/>
            <ac:spMk id="4" creationId="{EBCCFC15-37EB-45EF-9120-8F5D1B36D8C8}"/>
          </ac:spMkLst>
        </pc:spChg>
        <pc:spChg chg="add mod">
          <ac:chgData name="Forrest Williams" userId="9b00a79f-1f44-4b76-88de-41168e267041" providerId="ADAL" clId="{9D309F99-FEB8-4F7B-81C2-9843D34EDA03}" dt="2021-12-06T14:37:01.385" v="1971" actId="12789"/>
          <ac:spMkLst>
            <pc:docMk/>
            <pc:sldMk cId="1707583665" sldId="426"/>
            <ac:spMk id="6" creationId="{8E3240D5-B74B-4D1C-BD81-AC66DA177F73}"/>
          </ac:spMkLst>
        </pc:spChg>
        <pc:spChg chg="add mod">
          <ac:chgData name="Forrest Williams" userId="9b00a79f-1f44-4b76-88de-41168e267041" providerId="ADAL" clId="{9D309F99-FEB8-4F7B-81C2-9843D34EDA03}" dt="2021-12-06T20:58:26.961" v="18708"/>
          <ac:spMkLst>
            <pc:docMk/>
            <pc:sldMk cId="1707583665" sldId="426"/>
            <ac:spMk id="9" creationId="{106BE9ED-D714-4C92-BC52-ED643F84AC1A}"/>
          </ac:spMkLst>
        </pc:spChg>
        <pc:spChg chg="add mod">
          <ac:chgData name="Forrest Williams" userId="9b00a79f-1f44-4b76-88de-41168e267041" providerId="ADAL" clId="{9D309F99-FEB8-4F7B-81C2-9843D34EDA03}" dt="2021-12-06T22:39:55.264" v="20285" actId="207"/>
          <ac:spMkLst>
            <pc:docMk/>
            <pc:sldMk cId="1707583665" sldId="426"/>
            <ac:spMk id="12" creationId="{E7665BDB-175C-4730-8D56-626468C875B4}"/>
          </ac:spMkLst>
        </pc:spChg>
        <pc:picChg chg="mod">
          <ac:chgData name="Forrest Williams" userId="9b00a79f-1f44-4b76-88de-41168e267041" providerId="ADAL" clId="{9D309F99-FEB8-4F7B-81C2-9843D34EDA03}" dt="2021-12-06T14:37:11.388" v="1985" actId="1038"/>
          <ac:picMkLst>
            <pc:docMk/>
            <pc:sldMk cId="1707583665" sldId="426"/>
            <ac:picMk id="5" creationId="{8686C7E6-CCD9-4C59-9C20-3F35A2F42FC1}"/>
          </ac:picMkLst>
        </pc:picChg>
        <pc:picChg chg="add mod">
          <ac:chgData name="Forrest Williams" userId="9b00a79f-1f44-4b76-88de-41168e267041" providerId="ADAL" clId="{9D309F99-FEB8-4F7B-81C2-9843D34EDA03}" dt="2021-12-06T14:37:01.385" v="1971" actId="12789"/>
          <ac:picMkLst>
            <pc:docMk/>
            <pc:sldMk cId="1707583665" sldId="426"/>
            <ac:picMk id="8" creationId="{349EF2C0-81CF-4254-A3B2-BF6931DE5DEB}"/>
          </ac:picMkLst>
        </pc:picChg>
        <pc:picChg chg="add del mod">
          <ac:chgData name="Forrest Williams" userId="9b00a79f-1f44-4b76-88de-41168e267041" providerId="ADAL" clId="{9D309F99-FEB8-4F7B-81C2-9843D34EDA03}" dt="2021-12-06T22:27:22.127" v="20224"/>
          <ac:picMkLst>
            <pc:docMk/>
            <pc:sldMk cId="1707583665" sldId="426"/>
            <ac:picMk id="10" creationId="{6F839C9C-C629-4FB3-A8E0-A93A785556F0}"/>
          </ac:picMkLst>
        </pc:picChg>
        <pc:picChg chg="add mod">
          <ac:chgData name="Forrest Williams" userId="9b00a79f-1f44-4b76-88de-41168e267041" providerId="ADAL" clId="{9D309F99-FEB8-4F7B-81C2-9843D34EDA03}" dt="2021-12-06T22:27:22.127" v="20224"/>
          <ac:picMkLst>
            <pc:docMk/>
            <pc:sldMk cId="1707583665" sldId="426"/>
            <ac:picMk id="11" creationId="{FD728915-03AE-491E-A730-E4934FD2568A}"/>
          </ac:picMkLst>
        </pc:picChg>
      </pc:sldChg>
      <pc:sldChg chg="addSp delSp modSp add mod modAnim modNotesTx">
        <pc:chgData name="Forrest Williams" userId="9b00a79f-1f44-4b76-88de-41168e267041" providerId="ADAL" clId="{9D309F99-FEB8-4F7B-81C2-9843D34EDA03}" dt="2021-12-06T22:38:54.388" v="20265" actId="207"/>
        <pc:sldMkLst>
          <pc:docMk/>
          <pc:sldMk cId="1862785084" sldId="427"/>
        </pc:sldMkLst>
        <pc:spChg chg="del">
          <ac:chgData name="Forrest Williams" userId="9b00a79f-1f44-4b76-88de-41168e267041" providerId="ADAL" clId="{9D309F99-FEB8-4F7B-81C2-9843D34EDA03}" dt="2021-12-06T22:38:36.587" v="20258" actId="478"/>
          <ac:spMkLst>
            <pc:docMk/>
            <pc:sldMk cId="1862785084" sldId="427"/>
            <ac:spMk id="3" creationId="{ECBB3CB5-BA2F-497B-ACC4-2445D7B84246}"/>
          </ac:spMkLst>
        </pc:spChg>
        <pc:spChg chg="add mod">
          <ac:chgData name="Forrest Williams" userId="9b00a79f-1f44-4b76-88de-41168e267041" providerId="ADAL" clId="{9D309F99-FEB8-4F7B-81C2-9843D34EDA03}" dt="2021-12-06T22:38:54.388" v="20265" actId="207"/>
          <ac:spMkLst>
            <pc:docMk/>
            <pc:sldMk cId="1862785084" sldId="427"/>
            <ac:spMk id="11" creationId="{33B7BDB9-CA2A-4E73-B01A-4564FD7FC91D}"/>
          </ac:spMkLst>
        </pc:spChg>
        <pc:picChg chg="add del mod">
          <ac:chgData name="Forrest Williams" userId="9b00a79f-1f44-4b76-88de-41168e267041" providerId="ADAL" clId="{9D309F99-FEB8-4F7B-81C2-9843D34EDA03}" dt="2021-12-06T21:51:43.692" v="19408"/>
          <ac:picMkLst>
            <pc:docMk/>
            <pc:sldMk cId="1862785084" sldId="427"/>
            <ac:picMk id="2" creationId="{E58EC593-AD8C-4534-85EF-E72F1D9E598A}"/>
          </ac:picMkLst>
        </pc:picChg>
        <pc:picChg chg="add mod">
          <ac:chgData name="Forrest Williams" userId="9b00a79f-1f44-4b76-88de-41168e267041" providerId="ADAL" clId="{9D309F99-FEB8-4F7B-81C2-9843D34EDA03}" dt="2021-12-06T18:14:01.259" v="10461"/>
          <ac:picMkLst>
            <pc:docMk/>
            <pc:sldMk cId="1862785084" sldId="427"/>
            <ac:picMk id="5" creationId="{4B8EBC05-C88C-47C0-A58B-95D8062D82AD}"/>
          </ac:picMkLst>
        </pc:picChg>
        <pc:picChg chg="add mod">
          <ac:chgData name="Forrest Williams" userId="9b00a79f-1f44-4b76-88de-41168e267041" providerId="ADAL" clId="{9D309F99-FEB8-4F7B-81C2-9843D34EDA03}" dt="2021-12-06T18:14:32.359" v="10463"/>
          <ac:picMkLst>
            <pc:docMk/>
            <pc:sldMk cId="1862785084" sldId="427"/>
            <ac:picMk id="6" creationId="{CC27ECF4-87DE-4884-B7F7-CAFD352AFA23}"/>
          </ac:picMkLst>
        </pc:picChg>
        <pc:picChg chg="add del mod">
          <ac:chgData name="Forrest Williams" userId="9b00a79f-1f44-4b76-88de-41168e267041" providerId="ADAL" clId="{9D309F99-FEB8-4F7B-81C2-9843D34EDA03}" dt="2021-12-06T21:52:38.404" v="19409"/>
          <ac:picMkLst>
            <pc:docMk/>
            <pc:sldMk cId="1862785084" sldId="427"/>
            <ac:picMk id="7" creationId="{E5955D79-5932-4F9B-85FF-7AE8518E9392}"/>
          </ac:picMkLst>
        </pc:picChg>
        <pc:picChg chg="add del mod">
          <ac:chgData name="Forrest Williams" userId="9b00a79f-1f44-4b76-88de-41168e267041" providerId="ADAL" clId="{9D309F99-FEB8-4F7B-81C2-9843D34EDA03}" dt="2021-12-06T21:52:56.850" v="19410"/>
          <ac:picMkLst>
            <pc:docMk/>
            <pc:sldMk cId="1862785084" sldId="427"/>
            <ac:picMk id="8" creationId="{2B1008F3-18A2-40F5-826D-D321897D1043}"/>
          </ac:picMkLst>
        </pc:picChg>
        <pc:picChg chg="add del mod">
          <ac:chgData name="Forrest Williams" userId="9b00a79f-1f44-4b76-88de-41168e267041" providerId="ADAL" clId="{9D309F99-FEB8-4F7B-81C2-9843D34EDA03}" dt="2021-12-06T22:00:08.371" v="19411"/>
          <ac:picMkLst>
            <pc:docMk/>
            <pc:sldMk cId="1862785084" sldId="427"/>
            <ac:picMk id="9" creationId="{9BB2E043-E612-4B49-A7A4-C2B6EE408E0C}"/>
          </ac:picMkLst>
        </pc:picChg>
        <pc:picChg chg="add mod">
          <ac:chgData name="Forrest Williams" userId="9b00a79f-1f44-4b76-88de-41168e267041" providerId="ADAL" clId="{9D309F99-FEB8-4F7B-81C2-9843D34EDA03}" dt="2021-12-06T22:00:08.371" v="19411"/>
          <ac:picMkLst>
            <pc:docMk/>
            <pc:sldMk cId="1862785084" sldId="427"/>
            <ac:picMk id="10" creationId="{2173A8D4-5744-4C69-929A-A77EA0935FE7}"/>
          </ac:picMkLst>
        </pc:picChg>
      </pc:sldChg>
      <pc:sldChg chg="addSp delSp modSp add mod modNotesTx">
        <pc:chgData name="Forrest Williams" userId="9b00a79f-1f44-4b76-88de-41168e267041" providerId="ADAL" clId="{9D309F99-FEB8-4F7B-81C2-9843D34EDA03}" dt="2021-12-06T22:39:24.902" v="20273"/>
        <pc:sldMkLst>
          <pc:docMk/>
          <pc:sldMk cId="701142610" sldId="428"/>
        </pc:sldMkLst>
        <pc:spChg chg="del">
          <ac:chgData name="Forrest Williams" userId="9b00a79f-1f44-4b76-88de-41168e267041" providerId="ADAL" clId="{9D309F99-FEB8-4F7B-81C2-9843D34EDA03}" dt="2021-12-06T22:39:24.354" v="20272" actId="478"/>
          <ac:spMkLst>
            <pc:docMk/>
            <pc:sldMk cId="701142610" sldId="428"/>
            <ac:spMk id="3" creationId="{ECBB3CB5-BA2F-497B-ACC4-2445D7B84246}"/>
          </ac:spMkLst>
        </pc:spChg>
        <pc:spChg chg="add mod">
          <ac:chgData name="Forrest Williams" userId="9b00a79f-1f44-4b76-88de-41168e267041" providerId="ADAL" clId="{9D309F99-FEB8-4F7B-81C2-9843D34EDA03}" dt="2021-12-06T20:58:34.133" v="18711"/>
          <ac:spMkLst>
            <pc:docMk/>
            <pc:sldMk cId="701142610" sldId="428"/>
            <ac:spMk id="6" creationId="{7543079E-C185-49A6-B486-CE0D853F01B0}"/>
          </ac:spMkLst>
        </pc:spChg>
        <pc:spChg chg="add mod">
          <ac:chgData name="Forrest Williams" userId="9b00a79f-1f44-4b76-88de-41168e267041" providerId="ADAL" clId="{9D309F99-FEB8-4F7B-81C2-9843D34EDA03}" dt="2021-12-06T22:39:24.902" v="20273"/>
          <ac:spMkLst>
            <pc:docMk/>
            <pc:sldMk cId="701142610" sldId="428"/>
            <ac:spMk id="8" creationId="{04BFAA53-ECA1-49D0-BF76-F85099FBF2C4}"/>
          </ac:spMkLst>
        </pc:spChg>
        <pc:picChg chg="del">
          <ac:chgData name="Forrest Williams" userId="9b00a79f-1f44-4b76-88de-41168e267041" providerId="ADAL" clId="{9D309F99-FEB8-4F7B-81C2-9843D34EDA03}" dt="2021-12-06T19:42:33.828" v="13600" actId="478"/>
          <ac:picMkLst>
            <pc:docMk/>
            <pc:sldMk cId="701142610" sldId="428"/>
            <ac:picMk id="4" creationId="{D53B40A1-FCC1-4A8E-AA03-D7DAA1B55E80}"/>
          </ac:picMkLst>
        </pc:picChg>
        <pc:picChg chg="add mod">
          <ac:chgData name="Forrest Williams" userId="9b00a79f-1f44-4b76-88de-41168e267041" providerId="ADAL" clId="{9D309F99-FEB8-4F7B-81C2-9843D34EDA03}" dt="2021-12-06T20:11:33.218" v="14087" actId="1076"/>
          <ac:picMkLst>
            <pc:docMk/>
            <pc:sldMk cId="701142610" sldId="428"/>
            <ac:picMk id="5" creationId="{718186EE-B087-40BF-A748-D75E3E88CDE8}"/>
          </ac:picMkLst>
        </pc:picChg>
        <pc:picChg chg="add mod">
          <ac:chgData name="Forrest Williams" userId="9b00a79f-1f44-4b76-88de-41168e267041" providerId="ADAL" clId="{9D309F99-FEB8-4F7B-81C2-9843D34EDA03}" dt="2021-12-06T22:10:20.052" v="19652"/>
          <ac:picMkLst>
            <pc:docMk/>
            <pc:sldMk cId="701142610" sldId="428"/>
            <ac:picMk id="7" creationId="{051E4387-71B3-421C-AAEF-EE959542EBF9}"/>
          </ac:picMkLst>
        </pc:picChg>
      </pc:sldChg>
      <pc:sldChg chg="addSp delSp modSp add mod delAnim modNotesTx">
        <pc:chgData name="Forrest Williams" userId="9b00a79f-1f44-4b76-88de-41168e267041" providerId="ADAL" clId="{9D309F99-FEB8-4F7B-81C2-9843D34EDA03}" dt="2021-12-07T15:52:36.639" v="20502"/>
        <pc:sldMkLst>
          <pc:docMk/>
          <pc:sldMk cId="3583672973" sldId="429"/>
        </pc:sldMkLst>
        <pc:spChg chg="mod">
          <ac:chgData name="Forrest Williams" userId="9b00a79f-1f44-4b76-88de-41168e267041" providerId="ADAL" clId="{9D309F99-FEB8-4F7B-81C2-9843D34EDA03}" dt="2021-12-06T23:03:46.741" v="20395" actId="20577"/>
          <ac:spMkLst>
            <pc:docMk/>
            <pc:sldMk cId="3583672973" sldId="429"/>
            <ac:spMk id="4" creationId="{00000000-0000-0000-0000-000000000000}"/>
          </ac:spMkLst>
        </pc:spChg>
        <pc:spChg chg="del">
          <ac:chgData name="Forrest Williams" userId="9b00a79f-1f44-4b76-88de-41168e267041" providerId="ADAL" clId="{9D309F99-FEB8-4F7B-81C2-9843D34EDA03}" dt="2021-12-06T23:03:10.260" v="20390" actId="478"/>
          <ac:spMkLst>
            <pc:docMk/>
            <pc:sldMk cId="3583672973" sldId="429"/>
            <ac:spMk id="6" creationId="{89A68E72-52F2-4659-B6B1-305F2C3D5F5B}"/>
          </ac:spMkLst>
        </pc:spChg>
        <pc:spChg chg="del">
          <ac:chgData name="Forrest Williams" userId="9b00a79f-1f44-4b76-88de-41168e267041" providerId="ADAL" clId="{9D309F99-FEB8-4F7B-81C2-9843D34EDA03}" dt="2021-12-06T22:58:43.480" v="20345" actId="478"/>
          <ac:spMkLst>
            <pc:docMk/>
            <pc:sldMk cId="3583672973" sldId="429"/>
            <ac:spMk id="8" creationId="{8476A249-1CBA-44BE-9FD5-1BA90DDBFC2F}"/>
          </ac:spMkLst>
        </pc:spChg>
        <pc:picChg chg="del">
          <ac:chgData name="Forrest Williams" userId="9b00a79f-1f44-4b76-88de-41168e267041" providerId="ADAL" clId="{9D309F99-FEB8-4F7B-81C2-9843D34EDA03}" dt="2021-12-06T22:57:44.938" v="20315" actId="478"/>
          <ac:picMkLst>
            <pc:docMk/>
            <pc:sldMk cId="3583672973" sldId="429"/>
            <ac:picMk id="3" creationId="{45541220-8C15-4E90-A0EE-6A43FCF70FF4}"/>
          </ac:picMkLst>
        </pc:picChg>
        <pc:picChg chg="add mod">
          <ac:chgData name="Forrest Williams" userId="9b00a79f-1f44-4b76-88de-41168e267041" providerId="ADAL" clId="{9D309F99-FEB8-4F7B-81C2-9843D34EDA03}" dt="2021-12-07T15:52:36.639" v="20502"/>
          <ac:picMkLst>
            <pc:docMk/>
            <pc:sldMk cId="3583672973" sldId="429"/>
            <ac:picMk id="3" creationId="{A5AA6357-92EC-467C-8033-4A6907D24E03}"/>
          </ac:picMkLst>
        </pc:picChg>
      </pc:sldChg>
      <pc:sldChg chg="addSp delSp modSp add">
        <pc:chgData name="Forrest Williams" userId="9b00a79f-1f44-4b76-88de-41168e267041" providerId="ADAL" clId="{9D309F99-FEB8-4F7B-81C2-9843D34EDA03}" dt="2021-12-07T15:53:12.068" v="20504"/>
        <pc:sldMkLst>
          <pc:docMk/>
          <pc:sldMk cId="469150464" sldId="430"/>
        </pc:sldMkLst>
        <pc:picChg chg="del">
          <ac:chgData name="Forrest Williams" userId="9b00a79f-1f44-4b76-88de-41168e267041" providerId="ADAL" clId="{9D309F99-FEB8-4F7B-81C2-9843D34EDA03}" dt="2021-12-07T15:53:12.068" v="20504"/>
          <ac:picMkLst>
            <pc:docMk/>
            <pc:sldMk cId="469150464" sldId="430"/>
            <ac:picMk id="3" creationId="{45541220-8C15-4E90-A0EE-6A43FCF70FF4}"/>
          </ac:picMkLst>
        </pc:picChg>
        <pc:picChg chg="add mod">
          <ac:chgData name="Forrest Williams" userId="9b00a79f-1f44-4b76-88de-41168e267041" providerId="ADAL" clId="{9D309F99-FEB8-4F7B-81C2-9843D34EDA03}" dt="2021-12-07T15:53:12.068" v="20504"/>
          <ac:picMkLst>
            <pc:docMk/>
            <pc:sldMk cId="469150464" sldId="430"/>
            <ac:picMk id="5" creationId="{C220142F-3668-4A62-9D6C-B38C2AFB23A6}"/>
          </ac:picMkLst>
        </pc:picChg>
      </pc:sldChg>
    </pc:docChg>
  </pc:docChgLst>
  <pc:docChgLst>
    <pc:chgData name="Williams, Forrest" userId="9b00a79f-1f44-4b76-88de-41168e267041" providerId="ADAL" clId="{3B55EE59-C39F-4CEB-BDB3-42CDE4142C0B}"/>
    <pc:docChg chg="undo custSel addSld delSld modSld sldOrd modMainMaster">
      <pc:chgData name="Williams, Forrest" userId="9b00a79f-1f44-4b76-88de-41168e267041" providerId="ADAL" clId="{3B55EE59-C39F-4CEB-BDB3-42CDE4142C0B}" dt="2020-11-04T01:57:07.224" v="1106" actId="1037"/>
      <pc:docMkLst>
        <pc:docMk/>
      </pc:docMkLst>
      <pc:sldChg chg="modSp">
        <pc:chgData name="Williams, Forrest" userId="9b00a79f-1f44-4b76-88de-41168e267041" providerId="ADAL" clId="{3B55EE59-C39F-4CEB-BDB3-42CDE4142C0B}" dt="2020-11-04T00:36:46.460" v="278" actId="1076"/>
        <pc:sldMkLst>
          <pc:docMk/>
          <pc:sldMk cId="610700485" sldId="256"/>
        </pc:sldMkLst>
        <pc:spChg chg="mod">
          <ac:chgData name="Williams, Forrest" userId="9b00a79f-1f44-4b76-88de-41168e267041" providerId="ADAL" clId="{3B55EE59-C39F-4CEB-BDB3-42CDE4142C0B}" dt="2020-11-04T00:36:46.460" v="278" actId="1076"/>
          <ac:spMkLst>
            <pc:docMk/>
            <pc:sldMk cId="610700485" sldId="256"/>
            <ac:spMk id="2" creationId="{00000000-0000-0000-0000-000000000000}"/>
          </ac:spMkLst>
        </pc:spChg>
        <pc:spChg chg="mod">
          <ac:chgData name="Williams, Forrest" userId="9b00a79f-1f44-4b76-88de-41168e267041" providerId="ADAL" clId="{3B55EE59-C39F-4CEB-BDB3-42CDE4142C0B}" dt="2020-11-04T00:33:46.418" v="237" actId="14100"/>
          <ac:spMkLst>
            <pc:docMk/>
            <pc:sldMk cId="610700485" sldId="256"/>
            <ac:spMk id="4" creationId="{00000000-0000-0000-0000-000000000000}"/>
          </ac:spMkLst>
        </pc:spChg>
        <pc:spChg chg="mod">
          <ac:chgData name="Williams, Forrest" userId="9b00a79f-1f44-4b76-88de-41168e267041" providerId="ADAL" clId="{3B55EE59-C39F-4CEB-BDB3-42CDE4142C0B}" dt="2020-11-04T00:36:05.027" v="276" actId="14100"/>
          <ac:spMkLst>
            <pc:docMk/>
            <pc:sldMk cId="610700485" sldId="256"/>
            <ac:spMk id="5" creationId="{00000000-0000-0000-0000-000000000000}"/>
          </ac:spMkLst>
        </pc:spChg>
        <pc:picChg chg="mod modCrop">
          <ac:chgData name="Williams, Forrest" userId="9b00a79f-1f44-4b76-88de-41168e267041" providerId="ADAL" clId="{3B55EE59-C39F-4CEB-BDB3-42CDE4142C0B}" dt="2020-11-04T00:36:24.716" v="277" actId="732"/>
          <ac:picMkLst>
            <pc:docMk/>
            <pc:sldMk cId="610700485" sldId="256"/>
            <ac:picMk id="7" creationId="{46DFD3FA-44E7-40E8-87B7-26A64AFD5DC2}"/>
          </ac:picMkLst>
        </pc:picChg>
      </pc:sldChg>
      <pc:sldChg chg="modSp del">
        <pc:chgData name="Williams, Forrest" userId="9b00a79f-1f44-4b76-88de-41168e267041" providerId="ADAL" clId="{3B55EE59-C39F-4CEB-BDB3-42CDE4142C0B}" dt="2020-11-04T01:08:20.965" v="476" actId="2696"/>
        <pc:sldMkLst>
          <pc:docMk/>
          <pc:sldMk cId="2808089632" sldId="371"/>
        </pc:sldMkLst>
        <pc:spChg chg="mod">
          <ac:chgData name="Williams, Forrest" userId="9b00a79f-1f44-4b76-88de-41168e267041" providerId="ADAL" clId="{3B55EE59-C39F-4CEB-BDB3-42CDE4142C0B}" dt="2020-11-04T00:31:03.373" v="227"/>
          <ac:spMkLst>
            <pc:docMk/>
            <pc:sldMk cId="2808089632" sldId="371"/>
            <ac:spMk id="3" creationId="{6A9A6B51-FF46-466D-A00F-06EC094E5FB9}"/>
          </ac:spMkLst>
        </pc:spChg>
        <pc:spChg chg="mod">
          <ac:chgData name="Williams, Forrest" userId="9b00a79f-1f44-4b76-88de-41168e267041" providerId="ADAL" clId="{3B55EE59-C39F-4CEB-BDB3-42CDE4142C0B}" dt="2020-11-04T00:31:03.373" v="227"/>
          <ac:spMkLst>
            <pc:docMk/>
            <pc:sldMk cId="2808089632" sldId="371"/>
            <ac:spMk id="7" creationId="{F8355B3D-F2AA-41DE-B075-C0648553ABE7}"/>
          </ac:spMkLst>
        </pc:spChg>
        <pc:picChg chg="mod">
          <ac:chgData name="Williams, Forrest" userId="9b00a79f-1f44-4b76-88de-41168e267041" providerId="ADAL" clId="{3B55EE59-C39F-4CEB-BDB3-42CDE4142C0B}" dt="2020-11-04T00:54:49.853" v="379" actId="1036"/>
          <ac:picMkLst>
            <pc:docMk/>
            <pc:sldMk cId="2808089632" sldId="371"/>
            <ac:picMk id="2" creationId="{01180744-87E0-4058-9069-556892F4EA96}"/>
          </ac:picMkLst>
        </pc:picChg>
      </pc:sldChg>
      <pc:sldChg chg="del">
        <pc:chgData name="Williams, Forrest" userId="9b00a79f-1f44-4b76-88de-41168e267041" providerId="ADAL" clId="{3B55EE59-C39F-4CEB-BDB3-42CDE4142C0B}" dt="2020-11-04T00:12:39.768" v="226" actId="2696"/>
        <pc:sldMkLst>
          <pc:docMk/>
          <pc:sldMk cId="4293338498" sldId="383"/>
        </pc:sldMkLst>
      </pc:sldChg>
      <pc:sldChg chg="addSp delSp modSp">
        <pc:chgData name="Williams, Forrest" userId="9b00a79f-1f44-4b76-88de-41168e267041" providerId="ADAL" clId="{3B55EE59-C39F-4CEB-BDB3-42CDE4142C0B}" dt="2020-11-04T01:19:52.842" v="518" actId="1038"/>
        <pc:sldMkLst>
          <pc:docMk/>
          <pc:sldMk cId="1899023943" sldId="386"/>
        </pc:sldMkLst>
        <pc:spChg chg="mod">
          <ac:chgData name="Williams, Forrest" userId="9b00a79f-1f44-4b76-88de-41168e267041" providerId="ADAL" clId="{3B55EE59-C39F-4CEB-BDB3-42CDE4142C0B}" dt="2020-11-04T00:55:08.623" v="381" actId="1076"/>
          <ac:spMkLst>
            <pc:docMk/>
            <pc:sldMk cId="1899023943" sldId="386"/>
            <ac:spMk id="5" creationId="{D7003137-B4A9-41BA-9192-34379557B380}"/>
          </ac:spMkLst>
        </pc:spChg>
        <pc:spChg chg="mod">
          <ac:chgData name="Williams, Forrest" userId="9b00a79f-1f44-4b76-88de-41168e267041" providerId="ADAL" clId="{3B55EE59-C39F-4CEB-BDB3-42CDE4142C0B}" dt="2020-11-04T00:31:03.373" v="227"/>
          <ac:spMkLst>
            <pc:docMk/>
            <pc:sldMk cId="1899023943" sldId="386"/>
            <ac:spMk id="8" creationId="{171D97EA-1135-4452-B7C5-269A170542F1}"/>
          </ac:spMkLst>
        </pc:spChg>
        <pc:picChg chg="add mod">
          <ac:chgData name="Williams, Forrest" userId="9b00a79f-1f44-4b76-88de-41168e267041" providerId="ADAL" clId="{3B55EE59-C39F-4CEB-BDB3-42CDE4142C0B}" dt="2020-11-04T01:19:52.842" v="518" actId="1038"/>
          <ac:picMkLst>
            <pc:docMk/>
            <pc:sldMk cId="1899023943" sldId="386"/>
            <ac:picMk id="3" creationId="{67ABAC1A-BEF9-4C62-BB6E-83A3FBB9A8CC}"/>
          </ac:picMkLst>
        </pc:picChg>
        <pc:picChg chg="del mod">
          <ac:chgData name="Williams, Forrest" userId="9b00a79f-1f44-4b76-88de-41168e267041" providerId="ADAL" clId="{3B55EE59-C39F-4CEB-BDB3-42CDE4142C0B}" dt="2020-11-04T01:18:38.668" v="489" actId="478"/>
          <ac:picMkLst>
            <pc:docMk/>
            <pc:sldMk cId="1899023943" sldId="386"/>
            <ac:picMk id="4" creationId="{AD564EB4-7601-42DD-BDD9-1F375881622F}"/>
          </ac:picMkLst>
        </pc:picChg>
      </pc:sldChg>
      <pc:sldChg chg="modSp del">
        <pc:chgData name="Williams, Forrest" userId="9b00a79f-1f44-4b76-88de-41168e267041" providerId="ADAL" clId="{3B55EE59-C39F-4CEB-BDB3-42CDE4142C0B}" dt="2020-11-04T00:55:27.278" v="384" actId="2696"/>
        <pc:sldMkLst>
          <pc:docMk/>
          <pc:sldMk cId="1811582161" sldId="391"/>
        </pc:sldMkLst>
        <pc:spChg chg="mod">
          <ac:chgData name="Williams, Forrest" userId="9b00a79f-1f44-4b76-88de-41168e267041" providerId="ADAL" clId="{3B55EE59-C39F-4CEB-BDB3-42CDE4142C0B}" dt="2020-11-04T00:31:03.373" v="227"/>
          <ac:spMkLst>
            <pc:docMk/>
            <pc:sldMk cId="1811582161" sldId="391"/>
            <ac:spMk id="8" creationId="{171D97EA-1135-4452-B7C5-269A170542F1}"/>
          </ac:spMkLst>
        </pc:spChg>
        <pc:picChg chg="mod">
          <ac:chgData name="Williams, Forrest" userId="9b00a79f-1f44-4b76-88de-41168e267041" providerId="ADAL" clId="{3B55EE59-C39F-4CEB-BDB3-42CDE4142C0B}" dt="2020-11-04T00:31:03.373" v="227"/>
          <ac:picMkLst>
            <pc:docMk/>
            <pc:sldMk cId="1811582161" sldId="391"/>
            <ac:picMk id="3" creationId="{36E06FD7-C5C5-428B-B6D8-8AD3F26E5B56}"/>
          </ac:picMkLst>
        </pc:picChg>
      </pc:sldChg>
      <pc:sldChg chg="addSp delSp modSp">
        <pc:chgData name="Williams, Forrest" userId="9b00a79f-1f44-4b76-88de-41168e267041" providerId="ADAL" clId="{3B55EE59-C39F-4CEB-BDB3-42CDE4142C0B}" dt="2020-11-04T01:55:06.266" v="1086" actId="1036"/>
        <pc:sldMkLst>
          <pc:docMk/>
          <pc:sldMk cId="3699126092" sldId="392"/>
        </pc:sldMkLst>
        <pc:spChg chg="mod">
          <ac:chgData name="Williams, Forrest" userId="9b00a79f-1f44-4b76-88de-41168e267041" providerId="ADAL" clId="{3B55EE59-C39F-4CEB-BDB3-42CDE4142C0B}" dt="2020-11-04T00:31:03.373" v="227"/>
          <ac:spMkLst>
            <pc:docMk/>
            <pc:sldMk cId="3699126092" sldId="392"/>
            <ac:spMk id="8" creationId="{171D97EA-1135-4452-B7C5-269A170542F1}"/>
          </ac:spMkLst>
        </pc:spChg>
        <pc:spChg chg="add del mod ord">
          <ac:chgData name="Williams, Forrest" userId="9b00a79f-1f44-4b76-88de-41168e267041" providerId="ADAL" clId="{3B55EE59-C39F-4CEB-BDB3-42CDE4142C0B}" dt="2020-11-04T01:21:36.928" v="524" actId="478"/>
          <ac:spMkLst>
            <pc:docMk/>
            <pc:sldMk cId="3699126092" sldId="392"/>
            <ac:spMk id="9" creationId="{D919B698-4027-4142-A6AE-4043682BB295}"/>
          </ac:spMkLst>
        </pc:spChg>
        <pc:spChg chg="add mod">
          <ac:chgData name="Williams, Forrest" userId="9b00a79f-1f44-4b76-88de-41168e267041" providerId="ADAL" clId="{3B55EE59-C39F-4CEB-BDB3-42CDE4142C0B}" dt="2020-11-04T01:55:06.266" v="1086" actId="1036"/>
          <ac:spMkLst>
            <pc:docMk/>
            <pc:sldMk cId="3699126092" sldId="392"/>
            <ac:spMk id="11" creationId="{570FBDD8-0001-4273-9B8C-B0B94D29683D}"/>
          </ac:spMkLst>
        </pc:spChg>
        <pc:spChg chg="add mod">
          <ac:chgData name="Williams, Forrest" userId="9b00a79f-1f44-4b76-88de-41168e267041" providerId="ADAL" clId="{3B55EE59-C39F-4CEB-BDB3-42CDE4142C0B}" dt="2020-11-04T01:28:34.686" v="636" actId="164"/>
          <ac:spMkLst>
            <pc:docMk/>
            <pc:sldMk cId="3699126092" sldId="392"/>
            <ac:spMk id="19" creationId="{4715E336-2CD3-4BC5-B0AF-E844C5264823}"/>
          </ac:spMkLst>
        </pc:spChg>
        <pc:spChg chg="add mod">
          <ac:chgData name="Williams, Forrest" userId="9b00a79f-1f44-4b76-88de-41168e267041" providerId="ADAL" clId="{3B55EE59-C39F-4CEB-BDB3-42CDE4142C0B}" dt="2020-11-04T01:28:40.805" v="637" actId="164"/>
          <ac:spMkLst>
            <pc:docMk/>
            <pc:sldMk cId="3699126092" sldId="392"/>
            <ac:spMk id="20" creationId="{F1A457F2-48BC-4544-B29B-D23DE7613538}"/>
          </ac:spMkLst>
        </pc:spChg>
        <pc:spChg chg="add del">
          <ac:chgData name="Williams, Forrest" userId="9b00a79f-1f44-4b76-88de-41168e267041" providerId="ADAL" clId="{3B55EE59-C39F-4CEB-BDB3-42CDE4142C0B}" dt="2020-11-04T01:30:56.423" v="697"/>
          <ac:spMkLst>
            <pc:docMk/>
            <pc:sldMk cId="3699126092" sldId="392"/>
            <ac:spMk id="27" creationId="{B472216D-0F7A-4FBD-9BAC-A3DF338E3855}"/>
          </ac:spMkLst>
        </pc:spChg>
        <pc:spChg chg="add del">
          <ac:chgData name="Williams, Forrest" userId="9b00a79f-1f44-4b76-88de-41168e267041" providerId="ADAL" clId="{3B55EE59-C39F-4CEB-BDB3-42CDE4142C0B}" dt="2020-11-04T01:30:56.423" v="697"/>
          <ac:spMkLst>
            <pc:docMk/>
            <pc:sldMk cId="3699126092" sldId="392"/>
            <ac:spMk id="29" creationId="{65DCDDAE-D973-4AE6-BD53-9748F9627097}"/>
          </ac:spMkLst>
        </pc:spChg>
        <pc:spChg chg="add mod">
          <ac:chgData name="Williams, Forrest" userId="9b00a79f-1f44-4b76-88de-41168e267041" providerId="ADAL" clId="{3B55EE59-C39F-4CEB-BDB3-42CDE4142C0B}" dt="2020-11-04T01:55:06.266" v="1086" actId="1036"/>
          <ac:spMkLst>
            <pc:docMk/>
            <pc:sldMk cId="3699126092" sldId="392"/>
            <ac:spMk id="32" creationId="{59FD5884-F602-4B6D-9FA3-2DEA40EBD6E1}"/>
          </ac:spMkLst>
        </pc:spChg>
        <pc:spChg chg="add mod">
          <ac:chgData name="Williams, Forrest" userId="9b00a79f-1f44-4b76-88de-41168e267041" providerId="ADAL" clId="{3B55EE59-C39F-4CEB-BDB3-42CDE4142C0B}" dt="2020-11-04T01:55:06.266" v="1086" actId="1036"/>
          <ac:spMkLst>
            <pc:docMk/>
            <pc:sldMk cId="3699126092" sldId="392"/>
            <ac:spMk id="34" creationId="{DE06682E-F33D-49DF-B50D-057202BDFBB4}"/>
          </ac:spMkLst>
        </pc:spChg>
        <pc:spChg chg="add mod">
          <ac:chgData name="Williams, Forrest" userId="9b00a79f-1f44-4b76-88de-41168e267041" providerId="ADAL" clId="{3B55EE59-C39F-4CEB-BDB3-42CDE4142C0B}" dt="2020-11-04T01:55:06.266" v="1086" actId="1036"/>
          <ac:spMkLst>
            <pc:docMk/>
            <pc:sldMk cId="3699126092" sldId="392"/>
            <ac:spMk id="36" creationId="{4632AA34-C078-4D78-ACC1-B74F0DF2DABF}"/>
          </ac:spMkLst>
        </pc:spChg>
        <pc:grpChg chg="add del mod">
          <ac:chgData name="Williams, Forrest" userId="9b00a79f-1f44-4b76-88de-41168e267041" providerId="ADAL" clId="{3B55EE59-C39F-4CEB-BDB3-42CDE4142C0B}" dt="2020-11-04T01:31:00.614" v="698" actId="478"/>
          <ac:grpSpMkLst>
            <pc:docMk/>
            <pc:sldMk cId="3699126092" sldId="392"/>
            <ac:grpSpMk id="24" creationId="{AC071D62-FE96-4DCB-A64E-137163086C60}"/>
          </ac:grpSpMkLst>
        </pc:grpChg>
        <pc:grpChg chg="add del mod">
          <ac:chgData name="Williams, Forrest" userId="9b00a79f-1f44-4b76-88de-41168e267041" providerId="ADAL" clId="{3B55EE59-C39F-4CEB-BDB3-42CDE4142C0B}" dt="2020-11-04T01:31:00.614" v="698" actId="478"/>
          <ac:grpSpMkLst>
            <pc:docMk/>
            <pc:sldMk cId="3699126092" sldId="392"/>
            <ac:grpSpMk id="25" creationId="{D12FF2D4-7E6B-45CD-BB02-C3FCE7982720}"/>
          </ac:grpSpMkLst>
        </pc:grpChg>
        <pc:picChg chg="add del mod">
          <ac:chgData name="Williams, Forrest" userId="9b00a79f-1f44-4b76-88de-41168e267041" providerId="ADAL" clId="{3B55EE59-C39F-4CEB-BDB3-42CDE4142C0B}" dt="2020-11-04T01:04:09.052" v="406" actId="478"/>
          <ac:picMkLst>
            <pc:docMk/>
            <pc:sldMk cId="3699126092" sldId="392"/>
            <ac:picMk id="3" creationId="{07256D90-DD16-45D0-ADB0-69881FD94198}"/>
          </ac:picMkLst>
        </pc:picChg>
        <pc:picChg chg="add mod">
          <ac:chgData name="Williams, Forrest" userId="9b00a79f-1f44-4b76-88de-41168e267041" providerId="ADAL" clId="{3B55EE59-C39F-4CEB-BDB3-42CDE4142C0B}" dt="2020-11-04T01:55:06.266" v="1086" actId="1036"/>
          <ac:picMkLst>
            <pc:docMk/>
            <pc:sldMk cId="3699126092" sldId="392"/>
            <ac:picMk id="5" creationId="{25AD180D-FEE5-4CAE-B8D7-2B2BB5CC9F5B}"/>
          </ac:picMkLst>
        </pc:picChg>
        <pc:picChg chg="add mod">
          <ac:chgData name="Williams, Forrest" userId="9b00a79f-1f44-4b76-88de-41168e267041" providerId="ADAL" clId="{3B55EE59-C39F-4CEB-BDB3-42CDE4142C0B}" dt="2020-11-04T01:55:06.266" v="1086" actId="1036"/>
          <ac:picMkLst>
            <pc:docMk/>
            <pc:sldMk cId="3699126092" sldId="392"/>
            <ac:picMk id="7" creationId="{59BA672C-54B1-4A82-8542-FD9E21CDB84F}"/>
          </ac:picMkLst>
        </pc:picChg>
        <pc:picChg chg="del mod">
          <ac:chgData name="Williams, Forrest" userId="9b00a79f-1f44-4b76-88de-41168e267041" providerId="ADAL" clId="{3B55EE59-C39F-4CEB-BDB3-42CDE4142C0B}" dt="2020-11-04T01:01:14.955" v="398" actId="478"/>
          <ac:picMkLst>
            <pc:docMk/>
            <pc:sldMk cId="3699126092" sldId="392"/>
            <ac:picMk id="10" creationId="{27DE20D1-1AF2-4EB8-838B-7A1BFAF8EA74}"/>
          </ac:picMkLst>
        </pc:picChg>
        <pc:cxnChg chg="add del mod">
          <ac:chgData name="Williams, Forrest" userId="9b00a79f-1f44-4b76-88de-41168e267041" providerId="ADAL" clId="{3B55EE59-C39F-4CEB-BDB3-42CDE4142C0B}" dt="2020-11-04T01:31:00.614" v="698" actId="478"/>
          <ac:cxnSpMkLst>
            <pc:docMk/>
            <pc:sldMk cId="3699126092" sldId="392"/>
            <ac:cxnSpMk id="13" creationId="{5F1441BF-6094-446E-9FA9-5D5063F5C633}"/>
          </ac:cxnSpMkLst>
        </pc:cxnChg>
        <pc:cxnChg chg="add mod">
          <ac:chgData name="Williams, Forrest" userId="9b00a79f-1f44-4b76-88de-41168e267041" providerId="ADAL" clId="{3B55EE59-C39F-4CEB-BDB3-42CDE4142C0B}" dt="2020-11-04T01:28:34.686" v="636" actId="164"/>
          <ac:cxnSpMkLst>
            <pc:docMk/>
            <pc:sldMk cId="3699126092" sldId="392"/>
            <ac:cxnSpMk id="22" creationId="{5BE556FE-9635-43A2-8F56-320BFA11B249}"/>
          </ac:cxnSpMkLst>
        </pc:cxnChg>
        <pc:cxnChg chg="add mod">
          <ac:chgData name="Williams, Forrest" userId="9b00a79f-1f44-4b76-88de-41168e267041" providerId="ADAL" clId="{3B55EE59-C39F-4CEB-BDB3-42CDE4142C0B}" dt="2020-11-04T01:28:40.805" v="637" actId="164"/>
          <ac:cxnSpMkLst>
            <pc:docMk/>
            <pc:sldMk cId="3699126092" sldId="392"/>
            <ac:cxnSpMk id="23" creationId="{4482C74B-1C78-4CE2-B79B-E75B8A24171D}"/>
          </ac:cxnSpMkLst>
        </pc:cxnChg>
        <pc:cxnChg chg="add del">
          <ac:chgData name="Williams, Forrest" userId="9b00a79f-1f44-4b76-88de-41168e267041" providerId="ADAL" clId="{3B55EE59-C39F-4CEB-BDB3-42CDE4142C0B}" dt="2020-11-04T01:30:56.423" v="697"/>
          <ac:cxnSpMkLst>
            <pc:docMk/>
            <pc:sldMk cId="3699126092" sldId="392"/>
            <ac:cxnSpMk id="26" creationId="{4CC22CBB-CE63-4B1C-B738-2D0B1B9F00B2}"/>
          </ac:cxnSpMkLst>
        </pc:cxnChg>
        <pc:cxnChg chg="add del">
          <ac:chgData name="Williams, Forrest" userId="9b00a79f-1f44-4b76-88de-41168e267041" providerId="ADAL" clId="{3B55EE59-C39F-4CEB-BDB3-42CDE4142C0B}" dt="2020-11-04T01:30:56.423" v="697"/>
          <ac:cxnSpMkLst>
            <pc:docMk/>
            <pc:sldMk cId="3699126092" sldId="392"/>
            <ac:cxnSpMk id="28" creationId="{6424684A-FC72-4E18-8706-93039241B1E5}"/>
          </ac:cxnSpMkLst>
        </pc:cxnChg>
        <pc:cxnChg chg="add del">
          <ac:chgData name="Williams, Forrest" userId="9b00a79f-1f44-4b76-88de-41168e267041" providerId="ADAL" clId="{3B55EE59-C39F-4CEB-BDB3-42CDE4142C0B}" dt="2020-11-04T01:30:56.423" v="697"/>
          <ac:cxnSpMkLst>
            <pc:docMk/>
            <pc:sldMk cId="3699126092" sldId="392"/>
            <ac:cxnSpMk id="30" creationId="{D15FF036-D590-4566-B9A2-1CA03F6DF424}"/>
          </ac:cxnSpMkLst>
        </pc:cxnChg>
        <pc:cxnChg chg="add mod">
          <ac:chgData name="Williams, Forrest" userId="9b00a79f-1f44-4b76-88de-41168e267041" providerId="ADAL" clId="{3B55EE59-C39F-4CEB-BDB3-42CDE4142C0B}" dt="2020-11-04T01:55:06.266" v="1086" actId="1036"/>
          <ac:cxnSpMkLst>
            <pc:docMk/>
            <pc:sldMk cId="3699126092" sldId="392"/>
            <ac:cxnSpMk id="31" creationId="{8D599BD9-6388-4B04-95AD-238C01B46DD5}"/>
          </ac:cxnSpMkLst>
        </pc:cxnChg>
        <pc:cxnChg chg="add mod">
          <ac:chgData name="Williams, Forrest" userId="9b00a79f-1f44-4b76-88de-41168e267041" providerId="ADAL" clId="{3B55EE59-C39F-4CEB-BDB3-42CDE4142C0B}" dt="2020-11-04T01:55:06.266" v="1086" actId="1036"/>
          <ac:cxnSpMkLst>
            <pc:docMk/>
            <pc:sldMk cId="3699126092" sldId="392"/>
            <ac:cxnSpMk id="33" creationId="{7D9B3608-7263-4DAA-A55C-DD3F8F8C6DFE}"/>
          </ac:cxnSpMkLst>
        </pc:cxnChg>
        <pc:cxnChg chg="add mod">
          <ac:chgData name="Williams, Forrest" userId="9b00a79f-1f44-4b76-88de-41168e267041" providerId="ADAL" clId="{3B55EE59-C39F-4CEB-BDB3-42CDE4142C0B}" dt="2020-11-04T01:55:06.266" v="1086" actId="1036"/>
          <ac:cxnSpMkLst>
            <pc:docMk/>
            <pc:sldMk cId="3699126092" sldId="392"/>
            <ac:cxnSpMk id="35" creationId="{87C08DAD-A70C-4E6F-84AD-D746EA2D1841}"/>
          </ac:cxnSpMkLst>
        </pc:cxnChg>
      </pc:sldChg>
      <pc:sldChg chg="modSp del">
        <pc:chgData name="Williams, Forrest" userId="9b00a79f-1f44-4b76-88de-41168e267041" providerId="ADAL" clId="{3B55EE59-C39F-4CEB-BDB3-42CDE4142C0B}" dt="2020-11-04T00:55:31.619" v="385" actId="2696"/>
        <pc:sldMkLst>
          <pc:docMk/>
          <pc:sldMk cId="3739258029" sldId="393"/>
        </pc:sldMkLst>
        <pc:spChg chg="mod">
          <ac:chgData name="Williams, Forrest" userId="9b00a79f-1f44-4b76-88de-41168e267041" providerId="ADAL" clId="{3B55EE59-C39F-4CEB-BDB3-42CDE4142C0B}" dt="2020-11-04T00:31:03.373" v="227"/>
          <ac:spMkLst>
            <pc:docMk/>
            <pc:sldMk cId="3739258029" sldId="393"/>
            <ac:spMk id="8" creationId="{171D97EA-1135-4452-B7C5-269A170542F1}"/>
          </ac:spMkLst>
        </pc:spChg>
        <pc:grpChg chg="mod">
          <ac:chgData name="Williams, Forrest" userId="9b00a79f-1f44-4b76-88de-41168e267041" providerId="ADAL" clId="{3B55EE59-C39F-4CEB-BDB3-42CDE4142C0B}" dt="2020-11-04T00:31:03.373" v="227"/>
          <ac:grpSpMkLst>
            <pc:docMk/>
            <pc:sldMk cId="3739258029" sldId="393"/>
            <ac:grpSpMk id="4" creationId="{EEAF24B6-CCBB-45E0-8172-C976A7DD547F}"/>
          </ac:grpSpMkLst>
        </pc:grpChg>
        <pc:picChg chg="mod">
          <ac:chgData name="Williams, Forrest" userId="9b00a79f-1f44-4b76-88de-41168e267041" providerId="ADAL" clId="{3B55EE59-C39F-4CEB-BDB3-42CDE4142C0B}" dt="2020-11-04T00:31:03.373" v="227"/>
          <ac:picMkLst>
            <pc:docMk/>
            <pc:sldMk cId="3739258029" sldId="393"/>
            <ac:picMk id="3" creationId="{FD005D20-E206-4F99-BA61-6122043920E6}"/>
          </ac:picMkLst>
        </pc:picChg>
      </pc:sldChg>
      <pc:sldChg chg="addSp delSp modSp">
        <pc:chgData name="Williams, Forrest" userId="9b00a79f-1f44-4b76-88de-41168e267041" providerId="ADAL" clId="{3B55EE59-C39F-4CEB-BDB3-42CDE4142C0B}" dt="2020-11-04T00:51:10.776" v="292" actId="1035"/>
        <pc:sldMkLst>
          <pc:docMk/>
          <pc:sldMk cId="3102723320" sldId="397"/>
        </pc:sldMkLst>
        <pc:spChg chg="mod">
          <ac:chgData name="Williams, Forrest" userId="9b00a79f-1f44-4b76-88de-41168e267041" providerId="ADAL" clId="{3B55EE59-C39F-4CEB-BDB3-42CDE4142C0B}" dt="2020-11-04T00:31:03.373" v="227"/>
          <ac:spMkLst>
            <pc:docMk/>
            <pc:sldMk cId="3102723320" sldId="397"/>
            <ac:spMk id="3" creationId="{ECBB3CB5-BA2F-497B-ACC4-2445D7B84246}"/>
          </ac:spMkLst>
        </pc:spChg>
        <pc:grpChg chg="mod">
          <ac:chgData name="Williams, Forrest" userId="9b00a79f-1f44-4b76-88de-41168e267041" providerId="ADAL" clId="{3B55EE59-C39F-4CEB-BDB3-42CDE4142C0B}" dt="2020-11-04T00:31:03.373" v="227"/>
          <ac:grpSpMkLst>
            <pc:docMk/>
            <pc:sldMk cId="3102723320" sldId="397"/>
            <ac:grpSpMk id="13" creationId="{77029163-868D-4398-BE21-3E849AB17769}"/>
          </ac:grpSpMkLst>
        </pc:grpChg>
        <pc:grpChg chg="mod">
          <ac:chgData name="Williams, Forrest" userId="9b00a79f-1f44-4b76-88de-41168e267041" providerId="ADAL" clId="{3B55EE59-C39F-4CEB-BDB3-42CDE4142C0B}" dt="2020-11-04T00:31:03.373" v="227"/>
          <ac:grpSpMkLst>
            <pc:docMk/>
            <pc:sldMk cId="3102723320" sldId="397"/>
            <ac:grpSpMk id="23" creationId="{8618329A-C4DB-4E86-8659-CE0C60ACEA3E}"/>
          </ac:grpSpMkLst>
        </pc:grpChg>
        <pc:grpChg chg="mod">
          <ac:chgData name="Williams, Forrest" userId="9b00a79f-1f44-4b76-88de-41168e267041" providerId="ADAL" clId="{3B55EE59-C39F-4CEB-BDB3-42CDE4142C0B}" dt="2020-11-04T00:31:03.373" v="227"/>
          <ac:grpSpMkLst>
            <pc:docMk/>
            <pc:sldMk cId="3102723320" sldId="397"/>
            <ac:grpSpMk id="24" creationId="{5424FBDC-9A15-47C8-833C-D3B84B4B5FDE}"/>
          </ac:grpSpMkLst>
        </pc:grpChg>
        <pc:picChg chg="add mod ord">
          <ac:chgData name="Williams, Forrest" userId="9b00a79f-1f44-4b76-88de-41168e267041" providerId="ADAL" clId="{3B55EE59-C39F-4CEB-BDB3-42CDE4142C0B}" dt="2020-11-04T00:51:10.776" v="292" actId="1035"/>
          <ac:picMkLst>
            <pc:docMk/>
            <pc:sldMk cId="3102723320" sldId="397"/>
            <ac:picMk id="4" creationId="{D9E046A4-986F-40C0-B279-C83548ED970F}"/>
          </ac:picMkLst>
        </pc:picChg>
        <pc:picChg chg="del mod">
          <ac:chgData name="Williams, Forrest" userId="9b00a79f-1f44-4b76-88de-41168e267041" providerId="ADAL" clId="{3B55EE59-C39F-4CEB-BDB3-42CDE4142C0B}" dt="2020-11-04T00:50:26.758" v="279" actId="478"/>
          <ac:picMkLst>
            <pc:docMk/>
            <pc:sldMk cId="3102723320" sldId="397"/>
            <ac:picMk id="8" creationId="{C2BFEB1A-D986-4F96-BC63-CCD95DD021F9}"/>
          </ac:picMkLst>
        </pc:picChg>
      </pc:sldChg>
      <pc:sldChg chg="modSp del">
        <pc:chgData name="Williams, Forrest" userId="9b00a79f-1f44-4b76-88de-41168e267041" providerId="ADAL" clId="{3B55EE59-C39F-4CEB-BDB3-42CDE4142C0B}" dt="2020-11-04T00:52:02.594" v="356" actId="2696"/>
        <pc:sldMkLst>
          <pc:docMk/>
          <pc:sldMk cId="2469605674" sldId="398"/>
        </pc:sldMkLst>
        <pc:spChg chg="mod">
          <ac:chgData name="Williams, Forrest" userId="9b00a79f-1f44-4b76-88de-41168e267041" providerId="ADAL" clId="{3B55EE59-C39F-4CEB-BDB3-42CDE4142C0B}" dt="2020-11-04T00:31:03.373" v="227"/>
          <ac:spMkLst>
            <pc:docMk/>
            <pc:sldMk cId="2469605674" sldId="398"/>
            <ac:spMk id="8" creationId="{171D97EA-1135-4452-B7C5-269A170542F1}"/>
          </ac:spMkLst>
        </pc:spChg>
        <pc:picChg chg="mod">
          <ac:chgData name="Williams, Forrest" userId="9b00a79f-1f44-4b76-88de-41168e267041" providerId="ADAL" clId="{3B55EE59-C39F-4CEB-BDB3-42CDE4142C0B}" dt="2020-11-04T00:31:03.373" v="227"/>
          <ac:picMkLst>
            <pc:docMk/>
            <pc:sldMk cId="2469605674" sldId="398"/>
            <ac:picMk id="7" creationId="{B0E3C840-9040-4501-BE96-0B41D57A3907}"/>
          </ac:picMkLst>
        </pc:picChg>
      </pc:sldChg>
      <pc:sldChg chg="modSp">
        <pc:chgData name="Williams, Forrest" userId="9b00a79f-1f44-4b76-88de-41168e267041" providerId="ADAL" clId="{3B55EE59-C39F-4CEB-BDB3-42CDE4142C0B}" dt="2020-11-04T01:49:56.040" v="1067" actId="20577"/>
        <pc:sldMkLst>
          <pc:docMk/>
          <pc:sldMk cId="3241326144" sldId="399"/>
        </pc:sldMkLst>
        <pc:spChg chg="mod">
          <ac:chgData name="Williams, Forrest" userId="9b00a79f-1f44-4b76-88de-41168e267041" providerId="ADAL" clId="{3B55EE59-C39F-4CEB-BDB3-42CDE4142C0B}" dt="2020-11-04T00:31:03.373" v="227"/>
          <ac:spMkLst>
            <pc:docMk/>
            <pc:sldMk cId="3241326144" sldId="399"/>
            <ac:spMk id="2" creationId="{482613C6-859D-4A7C-A91D-1CC536C32851}"/>
          </ac:spMkLst>
        </pc:spChg>
        <pc:spChg chg="mod">
          <ac:chgData name="Williams, Forrest" userId="9b00a79f-1f44-4b76-88de-41168e267041" providerId="ADAL" clId="{3B55EE59-C39F-4CEB-BDB3-42CDE4142C0B}" dt="2020-11-04T01:49:56.040" v="1067" actId="20577"/>
          <ac:spMkLst>
            <pc:docMk/>
            <pc:sldMk cId="3241326144" sldId="399"/>
            <ac:spMk id="3" creationId="{C7881FDF-1E3E-48D7-8005-E32B672DFC01}"/>
          </ac:spMkLst>
        </pc:spChg>
        <pc:spChg chg="mod">
          <ac:chgData name="Williams, Forrest" userId="9b00a79f-1f44-4b76-88de-41168e267041" providerId="ADAL" clId="{3B55EE59-C39F-4CEB-BDB3-42CDE4142C0B}" dt="2020-11-04T00:31:03.373" v="227"/>
          <ac:spMkLst>
            <pc:docMk/>
            <pc:sldMk cId="3241326144" sldId="399"/>
            <ac:spMk id="6" creationId="{C245E10E-8A89-4E9B-971C-721601F87870}"/>
          </ac:spMkLst>
        </pc:spChg>
      </pc:sldChg>
      <pc:sldChg chg="modSp">
        <pc:chgData name="Williams, Forrest" userId="9b00a79f-1f44-4b76-88de-41168e267041" providerId="ADAL" clId="{3B55EE59-C39F-4CEB-BDB3-42CDE4142C0B}" dt="2020-11-04T00:54:24.006" v="375" actId="12788"/>
        <pc:sldMkLst>
          <pc:docMk/>
          <pc:sldMk cId="3654788756" sldId="400"/>
        </pc:sldMkLst>
        <pc:spChg chg="mod">
          <ac:chgData name="Williams, Forrest" userId="9b00a79f-1f44-4b76-88de-41168e267041" providerId="ADAL" clId="{3B55EE59-C39F-4CEB-BDB3-42CDE4142C0B}" dt="2020-11-04T00:31:03.373" v="227"/>
          <ac:spMkLst>
            <pc:docMk/>
            <pc:sldMk cId="3654788756" sldId="400"/>
            <ac:spMk id="8" creationId="{171D97EA-1135-4452-B7C5-269A170542F1}"/>
          </ac:spMkLst>
        </pc:spChg>
        <pc:picChg chg="mod">
          <ac:chgData name="Williams, Forrest" userId="9b00a79f-1f44-4b76-88de-41168e267041" providerId="ADAL" clId="{3B55EE59-C39F-4CEB-BDB3-42CDE4142C0B}" dt="2020-11-04T00:54:24.006" v="375" actId="12788"/>
          <ac:picMkLst>
            <pc:docMk/>
            <pc:sldMk cId="3654788756" sldId="400"/>
            <ac:picMk id="3" creationId="{0885B19E-27F3-4400-9EFD-AE17B97A356E}"/>
          </ac:picMkLst>
        </pc:picChg>
      </pc:sldChg>
      <pc:sldChg chg="modSp">
        <pc:chgData name="Williams, Forrest" userId="9b00a79f-1f44-4b76-88de-41168e267041" providerId="ADAL" clId="{3B55EE59-C39F-4CEB-BDB3-42CDE4142C0B}" dt="2020-11-04T00:53:49.442" v="372" actId="12788"/>
        <pc:sldMkLst>
          <pc:docMk/>
          <pc:sldMk cId="2987686547" sldId="401"/>
        </pc:sldMkLst>
        <pc:spChg chg="mod">
          <ac:chgData name="Williams, Forrest" userId="9b00a79f-1f44-4b76-88de-41168e267041" providerId="ADAL" clId="{3B55EE59-C39F-4CEB-BDB3-42CDE4142C0B}" dt="2020-11-04T00:31:03.373" v="227"/>
          <ac:spMkLst>
            <pc:docMk/>
            <pc:sldMk cId="2987686547" sldId="401"/>
            <ac:spMk id="4" creationId="{64EA5E17-85AB-46C3-BCEB-D4C07C044212}"/>
          </ac:spMkLst>
        </pc:spChg>
        <pc:spChg chg="mod">
          <ac:chgData name="Williams, Forrest" userId="9b00a79f-1f44-4b76-88de-41168e267041" providerId="ADAL" clId="{3B55EE59-C39F-4CEB-BDB3-42CDE4142C0B}" dt="2020-11-04T00:53:49.442" v="372" actId="12788"/>
          <ac:spMkLst>
            <pc:docMk/>
            <pc:sldMk cId="2987686547" sldId="401"/>
            <ac:spMk id="9" creationId="{4BB4709A-B1EA-44A4-8908-B9A1CB1E242C}"/>
          </ac:spMkLst>
        </pc:spChg>
        <pc:spChg chg="mod">
          <ac:chgData name="Williams, Forrest" userId="9b00a79f-1f44-4b76-88de-41168e267041" providerId="ADAL" clId="{3B55EE59-C39F-4CEB-BDB3-42CDE4142C0B}" dt="2020-11-04T00:31:03.373" v="227"/>
          <ac:spMkLst>
            <pc:docMk/>
            <pc:sldMk cId="2987686547" sldId="401"/>
            <ac:spMk id="10" creationId="{CEF8EE1A-6366-4FAF-B79C-922532B22890}"/>
          </ac:spMkLst>
        </pc:spChg>
        <pc:spChg chg="mod">
          <ac:chgData name="Williams, Forrest" userId="9b00a79f-1f44-4b76-88de-41168e267041" providerId="ADAL" clId="{3B55EE59-C39F-4CEB-BDB3-42CDE4142C0B}" dt="2020-11-04T00:53:49.442" v="372" actId="12788"/>
          <ac:spMkLst>
            <pc:docMk/>
            <pc:sldMk cId="2987686547" sldId="401"/>
            <ac:spMk id="12" creationId="{6A867EC2-5579-46A6-8198-AD8F3E30E18D}"/>
          </ac:spMkLst>
        </pc:spChg>
        <pc:spChg chg="mod">
          <ac:chgData name="Williams, Forrest" userId="9b00a79f-1f44-4b76-88de-41168e267041" providerId="ADAL" clId="{3B55EE59-C39F-4CEB-BDB3-42CDE4142C0B}" dt="2020-11-04T00:53:49.442" v="372" actId="12788"/>
          <ac:spMkLst>
            <pc:docMk/>
            <pc:sldMk cId="2987686547" sldId="401"/>
            <ac:spMk id="14" creationId="{9A2ADA4B-762A-4429-AB69-7B9E64E15111}"/>
          </ac:spMkLst>
        </pc:spChg>
        <pc:graphicFrameChg chg="mod modGraphic">
          <ac:chgData name="Williams, Forrest" userId="9b00a79f-1f44-4b76-88de-41168e267041" providerId="ADAL" clId="{3B55EE59-C39F-4CEB-BDB3-42CDE4142C0B}" dt="2020-11-04T00:52:53.191" v="363" actId="1076"/>
          <ac:graphicFrameMkLst>
            <pc:docMk/>
            <pc:sldMk cId="2987686547" sldId="401"/>
            <ac:graphicFrameMk id="7" creationId="{5ED04E5A-3C63-4BB5-B87C-A8BCEA53D70D}"/>
          </ac:graphicFrameMkLst>
        </pc:graphicFrameChg>
      </pc:sldChg>
      <pc:sldChg chg="addSp delSp modSp">
        <pc:chgData name="Williams, Forrest" userId="9b00a79f-1f44-4b76-88de-41168e267041" providerId="ADAL" clId="{3B55EE59-C39F-4CEB-BDB3-42CDE4142C0B}" dt="2020-11-04T00:51:51.375" v="354" actId="1036"/>
        <pc:sldMkLst>
          <pc:docMk/>
          <pc:sldMk cId="2955552729" sldId="402"/>
        </pc:sldMkLst>
        <pc:spChg chg="mod">
          <ac:chgData name="Williams, Forrest" userId="9b00a79f-1f44-4b76-88de-41168e267041" providerId="ADAL" clId="{3B55EE59-C39F-4CEB-BDB3-42CDE4142C0B}" dt="2020-11-04T00:31:03.373" v="227"/>
          <ac:spMkLst>
            <pc:docMk/>
            <pc:sldMk cId="2955552729" sldId="402"/>
            <ac:spMk id="8" creationId="{171D97EA-1135-4452-B7C5-269A170542F1}"/>
          </ac:spMkLst>
        </pc:spChg>
        <pc:picChg chg="add mod">
          <ac:chgData name="Williams, Forrest" userId="9b00a79f-1f44-4b76-88de-41168e267041" providerId="ADAL" clId="{3B55EE59-C39F-4CEB-BDB3-42CDE4142C0B}" dt="2020-11-04T00:51:51.375" v="354" actId="1036"/>
          <ac:picMkLst>
            <pc:docMk/>
            <pc:sldMk cId="2955552729" sldId="402"/>
            <ac:picMk id="3" creationId="{CEEF5B7D-38F1-4184-8305-ECE59DC74761}"/>
          </ac:picMkLst>
        </pc:picChg>
        <pc:picChg chg="del mod">
          <ac:chgData name="Williams, Forrest" userId="9b00a79f-1f44-4b76-88de-41168e267041" providerId="ADAL" clId="{3B55EE59-C39F-4CEB-BDB3-42CDE4142C0B}" dt="2020-11-04T00:51:16.776" v="293" actId="478"/>
          <ac:picMkLst>
            <pc:docMk/>
            <pc:sldMk cId="2955552729" sldId="402"/>
            <ac:picMk id="5" creationId="{DD0814C1-FBF6-4540-AB2F-B2C0AAB94B8B}"/>
          </ac:picMkLst>
        </pc:picChg>
      </pc:sldChg>
      <pc:sldChg chg="modSp modTransition">
        <pc:chgData name="Williams, Forrest" userId="9b00a79f-1f44-4b76-88de-41168e267041" providerId="ADAL" clId="{3B55EE59-C39F-4CEB-BDB3-42CDE4142C0B}" dt="2020-11-04T01:07:28.248" v="467"/>
        <pc:sldMkLst>
          <pc:docMk/>
          <pc:sldMk cId="1340351117" sldId="403"/>
        </pc:sldMkLst>
        <pc:spChg chg="mod">
          <ac:chgData name="Williams, Forrest" userId="9b00a79f-1f44-4b76-88de-41168e267041" providerId="ADAL" clId="{3B55EE59-C39F-4CEB-BDB3-42CDE4142C0B}" dt="2020-11-04T00:31:03.373" v="227"/>
          <ac:spMkLst>
            <pc:docMk/>
            <pc:sldMk cId="1340351117" sldId="403"/>
            <ac:spMk id="3" creationId="{1A24D5ED-4284-415C-AD6F-B3800401B673}"/>
          </ac:spMkLst>
        </pc:spChg>
        <pc:spChg chg="mod">
          <ac:chgData name="Williams, Forrest" userId="9b00a79f-1f44-4b76-88de-41168e267041" providerId="ADAL" clId="{3B55EE59-C39F-4CEB-BDB3-42CDE4142C0B}" dt="2020-11-04T00:31:03.373" v="227"/>
          <ac:spMkLst>
            <pc:docMk/>
            <pc:sldMk cId="1340351117" sldId="403"/>
            <ac:spMk id="4" creationId="{03BDDB6B-F222-4C1E-B554-FC4088F98D42}"/>
          </ac:spMkLst>
        </pc:spChg>
        <pc:grpChg chg="mod">
          <ac:chgData name="Williams, Forrest" userId="9b00a79f-1f44-4b76-88de-41168e267041" providerId="ADAL" clId="{3B55EE59-C39F-4CEB-BDB3-42CDE4142C0B}" dt="2020-11-04T00:31:03.373" v="227"/>
          <ac:grpSpMkLst>
            <pc:docMk/>
            <pc:sldMk cId="1340351117" sldId="403"/>
            <ac:grpSpMk id="6" creationId="{97254173-B6AA-4ACA-856C-5EF1D864A533}"/>
          </ac:grpSpMkLst>
        </pc:grpChg>
        <pc:picChg chg="mod">
          <ac:chgData name="Williams, Forrest" userId="9b00a79f-1f44-4b76-88de-41168e267041" providerId="ADAL" clId="{3B55EE59-C39F-4CEB-BDB3-42CDE4142C0B}" dt="2020-11-04T00:31:03.373" v="227"/>
          <ac:picMkLst>
            <pc:docMk/>
            <pc:sldMk cId="1340351117" sldId="403"/>
            <ac:picMk id="8" creationId="{55346AE5-5627-4082-8C26-690512123589}"/>
          </ac:picMkLst>
        </pc:picChg>
      </pc:sldChg>
      <pc:sldChg chg="addSp delSp modSp add ord">
        <pc:chgData name="Williams, Forrest" userId="9b00a79f-1f44-4b76-88de-41168e267041" providerId="ADAL" clId="{3B55EE59-C39F-4CEB-BDB3-42CDE4142C0B}" dt="2020-11-04T01:09:26.850" v="488" actId="1076"/>
        <pc:sldMkLst>
          <pc:docMk/>
          <pc:sldMk cId="1500592993" sldId="404"/>
        </pc:sldMkLst>
        <pc:spChg chg="mod">
          <ac:chgData name="Williams, Forrest" userId="9b00a79f-1f44-4b76-88de-41168e267041" providerId="ADAL" clId="{3B55EE59-C39F-4CEB-BDB3-42CDE4142C0B}" dt="2020-11-04T00:31:03.373" v="227"/>
          <ac:spMkLst>
            <pc:docMk/>
            <pc:sldMk cId="1500592993" sldId="404"/>
            <ac:spMk id="8" creationId="{171D97EA-1135-4452-B7C5-269A170542F1}"/>
          </ac:spMkLst>
        </pc:spChg>
        <pc:spChg chg="add del mod">
          <ac:chgData name="Williams, Forrest" userId="9b00a79f-1f44-4b76-88de-41168e267041" providerId="ADAL" clId="{3B55EE59-C39F-4CEB-BDB3-42CDE4142C0B}" dt="2020-11-04T01:07:39.714" v="468" actId="478"/>
          <ac:spMkLst>
            <pc:docMk/>
            <pc:sldMk cId="1500592993" sldId="404"/>
            <ac:spMk id="15" creationId="{48677659-01FC-4EC0-B23B-98A53A913D12}"/>
          </ac:spMkLst>
        </pc:spChg>
        <pc:spChg chg="add del mod">
          <ac:chgData name="Williams, Forrest" userId="9b00a79f-1f44-4b76-88de-41168e267041" providerId="ADAL" clId="{3B55EE59-C39F-4CEB-BDB3-42CDE4142C0B}" dt="2020-11-04T01:07:42.652" v="469" actId="478"/>
          <ac:spMkLst>
            <pc:docMk/>
            <pc:sldMk cId="1500592993" sldId="404"/>
            <ac:spMk id="16" creationId="{A394977A-99AA-4D0E-A7FC-F97E30DBB657}"/>
          </ac:spMkLst>
        </pc:spChg>
        <pc:spChg chg="add mod">
          <ac:chgData name="Williams, Forrest" userId="9b00a79f-1f44-4b76-88de-41168e267041" providerId="ADAL" clId="{3B55EE59-C39F-4CEB-BDB3-42CDE4142C0B}" dt="2020-11-04T01:09:26.850" v="488" actId="1076"/>
          <ac:spMkLst>
            <pc:docMk/>
            <pc:sldMk cId="1500592993" sldId="404"/>
            <ac:spMk id="17" creationId="{FBB989D6-693C-4E8F-B70A-FC70A20EBA6B}"/>
          </ac:spMkLst>
        </pc:spChg>
        <pc:spChg chg="add mod">
          <ac:chgData name="Williams, Forrest" userId="9b00a79f-1f44-4b76-88de-41168e267041" providerId="ADAL" clId="{3B55EE59-C39F-4CEB-BDB3-42CDE4142C0B}" dt="2020-11-04T01:09:26.850" v="488" actId="1076"/>
          <ac:spMkLst>
            <pc:docMk/>
            <pc:sldMk cId="1500592993" sldId="404"/>
            <ac:spMk id="18" creationId="{37F22950-CD09-49D3-B10A-3B6A82E7CC23}"/>
          </ac:spMkLst>
        </pc:spChg>
        <pc:grpChg chg="add del mod">
          <ac:chgData name="Williams, Forrest" userId="9b00a79f-1f44-4b76-88de-41168e267041" providerId="ADAL" clId="{3B55EE59-C39F-4CEB-BDB3-42CDE4142C0B}" dt="2020-11-03T23:55:54.621" v="85" actId="165"/>
          <ac:grpSpMkLst>
            <pc:docMk/>
            <pc:sldMk cId="1500592993" sldId="404"/>
            <ac:grpSpMk id="9" creationId="{00174B87-08BF-4F32-8FEC-3CDFD100487C}"/>
          </ac:grpSpMkLst>
        </pc:grpChg>
        <pc:grpChg chg="add mod">
          <ac:chgData name="Williams, Forrest" userId="9b00a79f-1f44-4b76-88de-41168e267041" providerId="ADAL" clId="{3B55EE59-C39F-4CEB-BDB3-42CDE4142C0B}" dt="2020-11-04T01:08:05.542" v="475" actId="12788"/>
          <ac:grpSpMkLst>
            <pc:docMk/>
            <pc:sldMk cId="1500592993" sldId="404"/>
            <ac:grpSpMk id="14" creationId="{BD72FEFE-CE2E-461F-86ED-7706A8D87C6D}"/>
          </ac:grpSpMkLst>
        </pc:grpChg>
        <pc:picChg chg="del">
          <ac:chgData name="Williams, Forrest" userId="9b00a79f-1f44-4b76-88de-41168e267041" providerId="ADAL" clId="{3B55EE59-C39F-4CEB-BDB3-42CDE4142C0B}" dt="2020-11-03T22:22:05.702" v="1" actId="478"/>
          <ac:picMkLst>
            <pc:docMk/>
            <pc:sldMk cId="1500592993" sldId="404"/>
            <ac:picMk id="3" creationId="{0885B19E-27F3-4400-9EFD-AE17B97A356E}"/>
          </ac:picMkLst>
        </pc:picChg>
        <pc:picChg chg="add del mod">
          <ac:chgData name="Williams, Forrest" userId="9b00a79f-1f44-4b76-88de-41168e267041" providerId="ADAL" clId="{3B55EE59-C39F-4CEB-BDB3-42CDE4142C0B}" dt="2020-11-03T23:05:46.727" v="14" actId="478"/>
          <ac:picMkLst>
            <pc:docMk/>
            <pc:sldMk cId="1500592993" sldId="404"/>
            <ac:picMk id="3" creationId="{342AEDBF-0078-400D-A2A6-CEF9AF8F2111}"/>
          </ac:picMkLst>
        </pc:picChg>
        <pc:picChg chg="add del mod topLvl">
          <ac:chgData name="Williams, Forrest" userId="9b00a79f-1f44-4b76-88de-41168e267041" providerId="ADAL" clId="{3B55EE59-C39F-4CEB-BDB3-42CDE4142C0B}" dt="2020-11-03T23:56:51.334" v="91" actId="478"/>
          <ac:picMkLst>
            <pc:docMk/>
            <pc:sldMk cId="1500592993" sldId="404"/>
            <ac:picMk id="5" creationId="{4B267B13-0351-48E3-A330-A2BA992829CA}"/>
          </ac:picMkLst>
        </pc:picChg>
        <pc:picChg chg="add del mod topLvl">
          <ac:chgData name="Williams, Forrest" userId="9b00a79f-1f44-4b76-88de-41168e267041" providerId="ADAL" clId="{3B55EE59-C39F-4CEB-BDB3-42CDE4142C0B}" dt="2020-11-03T23:56:49.547" v="90" actId="478"/>
          <ac:picMkLst>
            <pc:docMk/>
            <pc:sldMk cId="1500592993" sldId="404"/>
            <ac:picMk id="7" creationId="{2312F2F4-EBBC-4FEE-8439-047029EB274E}"/>
          </ac:picMkLst>
        </pc:picChg>
        <pc:picChg chg="add mod ord">
          <ac:chgData name="Williams, Forrest" userId="9b00a79f-1f44-4b76-88de-41168e267041" providerId="ADAL" clId="{3B55EE59-C39F-4CEB-BDB3-42CDE4142C0B}" dt="2020-11-03T23:59:05.324" v="178" actId="164"/>
          <ac:picMkLst>
            <pc:docMk/>
            <pc:sldMk cId="1500592993" sldId="404"/>
            <ac:picMk id="11" creationId="{467F1FE4-FE00-43B7-9D00-98A728211D2D}"/>
          </ac:picMkLst>
        </pc:picChg>
        <pc:picChg chg="add mod">
          <ac:chgData name="Williams, Forrest" userId="9b00a79f-1f44-4b76-88de-41168e267041" providerId="ADAL" clId="{3B55EE59-C39F-4CEB-BDB3-42CDE4142C0B}" dt="2020-11-03T23:59:05.324" v="178" actId="164"/>
          <ac:picMkLst>
            <pc:docMk/>
            <pc:sldMk cId="1500592993" sldId="404"/>
            <ac:picMk id="13" creationId="{F50146FA-A8F1-4F01-9D38-0571A1C009F6}"/>
          </ac:picMkLst>
        </pc:picChg>
      </pc:sldChg>
      <pc:sldChg chg="addSp delSp modSp add">
        <pc:chgData name="Williams, Forrest" userId="9b00a79f-1f44-4b76-88de-41168e267041" providerId="ADAL" clId="{3B55EE59-C39F-4CEB-BDB3-42CDE4142C0B}" dt="2020-11-04T00:54:32.645" v="376" actId="12788"/>
        <pc:sldMkLst>
          <pc:docMk/>
          <pc:sldMk cId="4104224750" sldId="405"/>
        </pc:sldMkLst>
        <pc:spChg chg="mod">
          <ac:chgData name="Williams, Forrest" userId="9b00a79f-1f44-4b76-88de-41168e267041" providerId="ADAL" clId="{3B55EE59-C39F-4CEB-BDB3-42CDE4142C0B}" dt="2020-11-04T00:31:03.373" v="227"/>
          <ac:spMkLst>
            <pc:docMk/>
            <pc:sldMk cId="4104224750" sldId="405"/>
            <ac:spMk id="8" creationId="{171D97EA-1135-4452-B7C5-269A170542F1}"/>
          </ac:spMkLst>
        </pc:spChg>
        <pc:picChg chg="del">
          <ac:chgData name="Williams, Forrest" userId="9b00a79f-1f44-4b76-88de-41168e267041" providerId="ADAL" clId="{3B55EE59-C39F-4CEB-BDB3-42CDE4142C0B}" dt="2020-11-04T00:10:11.066" v="182" actId="478"/>
          <ac:picMkLst>
            <pc:docMk/>
            <pc:sldMk cId="4104224750" sldId="405"/>
            <ac:picMk id="3" creationId="{0885B19E-27F3-4400-9EFD-AE17B97A356E}"/>
          </ac:picMkLst>
        </pc:picChg>
        <pc:picChg chg="add mod">
          <ac:chgData name="Williams, Forrest" userId="9b00a79f-1f44-4b76-88de-41168e267041" providerId="ADAL" clId="{3B55EE59-C39F-4CEB-BDB3-42CDE4142C0B}" dt="2020-11-04T00:54:32.645" v="376" actId="12788"/>
          <ac:picMkLst>
            <pc:docMk/>
            <pc:sldMk cId="4104224750" sldId="405"/>
            <ac:picMk id="4" creationId="{1225EFE0-E5A4-4CDD-8AC1-2CD1D915AF4E}"/>
          </ac:picMkLst>
        </pc:picChg>
      </pc:sldChg>
      <pc:sldChg chg="modSp add">
        <pc:chgData name="Williams, Forrest" userId="9b00a79f-1f44-4b76-88de-41168e267041" providerId="ADAL" clId="{3B55EE59-C39F-4CEB-BDB3-42CDE4142C0B}" dt="2020-11-04T00:52:14.083" v="357" actId="14826"/>
        <pc:sldMkLst>
          <pc:docMk/>
          <pc:sldMk cId="2903743303" sldId="406"/>
        </pc:sldMkLst>
        <pc:picChg chg="mod">
          <ac:chgData name="Williams, Forrest" userId="9b00a79f-1f44-4b76-88de-41168e267041" providerId="ADAL" clId="{3B55EE59-C39F-4CEB-BDB3-42CDE4142C0B}" dt="2020-11-04T00:52:14.083" v="357" actId="14826"/>
          <ac:picMkLst>
            <pc:docMk/>
            <pc:sldMk cId="2903743303" sldId="406"/>
            <ac:picMk id="3" creationId="{CEEF5B7D-38F1-4184-8305-ECE59DC74761}"/>
          </ac:picMkLst>
        </pc:picChg>
      </pc:sldChg>
      <pc:sldChg chg="addSp delSp modSp add ord">
        <pc:chgData name="Williams, Forrest" userId="9b00a79f-1f44-4b76-88de-41168e267041" providerId="ADAL" clId="{3B55EE59-C39F-4CEB-BDB3-42CDE4142C0B}" dt="2020-11-04T00:56:24.399" v="397" actId="478"/>
        <pc:sldMkLst>
          <pc:docMk/>
          <pc:sldMk cId="251972269" sldId="407"/>
        </pc:sldMkLst>
        <pc:spChg chg="del">
          <ac:chgData name="Williams, Forrest" userId="9b00a79f-1f44-4b76-88de-41168e267041" providerId="ADAL" clId="{3B55EE59-C39F-4CEB-BDB3-42CDE4142C0B}" dt="2020-11-04T00:56:24.399" v="397" actId="478"/>
          <ac:spMkLst>
            <pc:docMk/>
            <pc:sldMk cId="251972269" sldId="407"/>
            <ac:spMk id="2" creationId="{00000000-0000-0000-0000-000000000000}"/>
          </ac:spMkLst>
        </pc:spChg>
        <pc:spChg chg="del">
          <ac:chgData name="Williams, Forrest" userId="9b00a79f-1f44-4b76-88de-41168e267041" providerId="ADAL" clId="{3B55EE59-C39F-4CEB-BDB3-42CDE4142C0B}" dt="2020-11-04T00:56:00.213" v="388" actId="478"/>
          <ac:spMkLst>
            <pc:docMk/>
            <pc:sldMk cId="251972269" sldId="407"/>
            <ac:spMk id="4" creationId="{00000000-0000-0000-0000-000000000000}"/>
          </ac:spMkLst>
        </pc:spChg>
        <pc:spChg chg="del">
          <ac:chgData name="Williams, Forrest" userId="9b00a79f-1f44-4b76-88de-41168e267041" providerId="ADAL" clId="{3B55EE59-C39F-4CEB-BDB3-42CDE4142C0B}" dt="2020-11-04T00:56:13.246" v="395" actId="478"/>
          <ac:spMkLst>
            <pc:docMk/>
            <pc:sldMk cId="251972269" sldId="407"/>
            <ac:spMk id="5" creationId="{00000000-0000-0000-0000-000000000000}"/>
          </ac:spMkLst>
        </pc:spChg>
        <pc:spChg chg="add mod">
          <ac:chgData name="Williams, Forrest" userId="9b00a79f-1f44-4b76-88de-41168e267041" providerId="ADAL" clId="{3B55EE59-C39F-4CEB-BDB3-42CDE4142C0B}" dt="2020-11-04T00:56:10.783" v="394" actId="1036"/>
          <ac:spMkLst>
            <pc:docMk/>
            <pc:sldMk cId="251972269" sldId="407"/>
            <ac:spMk id="6" creationId="{89535FD0-7DE3-4A34-99F5-1B3A9D3608C8}"/>
          </ac:spMkLst>
        </pc:spChg>
        <pc:spChg chg="add">
          <ac:chgData name="Williams, Forrest" userId="9b00a79f-1f44-4b76-88de-41168e267041" providerId="ADAL" clId="{3B55EE59-C39F-4CEB-BDB3-42CDE4142C0B}" dt="2020-11-04T00:56:21.684" v="396"/>
          <ac:spMkLst>
            <pc:docMk/>
            <pc:sldMk cId="251972269" sldId="407"/>
            <ac:spMk id="8" creationId="{A158D9A3-CE5A-417A-A17A-3EC1F23D5BCE}"/>
          </ac:spMkLst>
        </pc:spChg>
      </pc:sldChg>
      <pc:sldChg chg="addSp delSp modSp add">
        <pc:chgData name="Williams, Forrest" userId="9b00a79f-1f44-4b76-88de-41168e267041" providerId="ADAL" clId="{3B55EE59-C39F-4CEB-BDB3-42CDE4142C0B}" dt="2020-11-04T01:57:07.224" v="1106" actId="1037"/>
        <pc:sldMkLst>
          <pc:docMk/>
          <pc:sldMk cId="603322718" sldId="408"/>
        </pc:sldMkLst>
        <pc:spChg chg="mod topLvl">
          <ac:chgData name="Williams, Forrest" userId="9b00a79f-1f44-4b76-88de-41168e267041" providerId="ADAL" clId="{3B55EE59-C39F-4CEB-BDB3-42CDE4142C0B}" dt="2020-11-04T01:55:26.489" v="1103" actId="1036"/>
          <ac:spMkLst>
            <pc:docMk/>
            <pc:sldMk cId="603322718" sldId="408"/>
            <ac:spMk id="10" creationId="{79C6A7B1-586B-4818-A19C-5E643BE20B0A}"/>
          </ac:spMkLst>
        </pc:spChg>
        <pc:spChg chg="mod">
          <ac:chgData name="Williams, Forrest" userId="9b00a79f-1f44-4b76-88de-41168e267041" providerId="ADAL" clId="{3B55EE59-C39F-4CEB-BDB3-42CDE4142C0B}" dt="2020-11-04T01:55:26.489" v="1103" actId="1036"/>
          <ac:spMkLst>
            <pc:docMk/>
            <pc:sldMk cId="603322718" sldId="408"/>
            <ac:spMk id="11" creationId="{570FBDD8-0001-4273-9B8C-B0B94D29683D}"/>
          </ac:spMkLst>
        </pc:spChg>
        <pc:spChg chg="mod topLvl">
          <ac:chgData name="Williams, Forrest" userId="9b00a79f-1f44-4b76-88de-41168e267041" providerId="ADAL" clId="{3B55EE59-C39F-4CEB-BDB3-42CDE4142C0B}" dt="2020-11-04T01:55:26.489" v="1103" actId="1036"/>
          <ac:spMkLst>
            <pc:docMk/>
            <pc:sldMk cId="603322718" sldId="408"/>
            <ac:spMk id="14" creationId="{3D2D0A6B-96BA-4195-B038-64A229C762B7}"/>
          </ac:spMkLst>
        </pc:spChg>
        <pc:spChg chg="add mod">
          <ac:chgData name="Williams, Forrest" userId="9b00a79f-1f44-4b76-88de-41168e267041" providerId="ADAL" clId="{3B55EE59-C39F-4CEB-BDB3-42CDE4142C0B}" dt="2020-11-04T01:55:26.489" v="1103" actId="1036"/>
          <ac:spMkLst>
            <pc:docMk/>
            <pc:sldMk cId="603322718" sldId="408"/>
            <ac:spMk id="16" creationId="{C5A1C877-06A2-4470-9F18-72C8EEA13C61}"/>
          </ac:spMkLst>
        </pc:spChg>
        <pc:grpChg chg="add del mod">
          <ac:chgData name="Williams, Forrest" userId="9b00a79f-1f44-4b76-88de-41168e267041" providerId="ADAL" clId="{3B55EE59-C39F-4CEB-BDB3-42CDE4142C0B}" dt="2020-11-04T01:29:45.760" v="691" actId="165"/>
          <ac:grpSpMkLst>
            <pc:docMk/>
            <pc:sldMk cId="603322718" sldId="408"/>
            <ac:grpSpMk id="9" creationId="{6DC819C7-2B40-40E0-A27B-D666D26E4999}"/>
          </ac:grpSpMkLst>
        </pc:grpChg>
        <pc:grpChg chg="add del mod">
          <ac:chgData name="Williams, Forrest" userId="9b00a79f-1f44-4b76-88de-41168e267041" providerId="ADAL" clId="{3B55EE59-C39F-4CEB-BDB3-42CDE4142C0B}" dt="2020-11-04T01:29:35.806" v="689" actId="165"/>
          <ac:grpSpMkLst>
            <pc:docMk/>
            <pc:sldMk cId="603322718" sldId="408"/>
            <ac:grpSpMk id="13" creationId="{8027348E-50B6-4547-8EB2-4797D6306540}"/>
          </ac:grpSpMkLst>
        </pc:grpChg>
        <pc:picChg chg="mod">
          <ac:chgData name="Williams, Forrest" userId="9b00a79f-1f44-4b76-88de-41168e267041" providerId="ADAL" clId="{3B55EE59-C39F-4CEB-BDB3-42CDE4142C0B}" dt="2020-11-04T01:55:26.489" v="1103" actId="1036"/>
          <ac:picMkLst>
            <pc:docMk/>
            <pc:sldMk cId="603322718" sldId="408"/>
            <ac:picMk id="5" creationId="{25AD180D-FEE5-4CAE-B8D7-2B2BB5CC9F5B}"/>
          </ac:picMkLst>
        </pc:picChg>
        <pc:picChg chg="mod">
          <ac:chgData name="Williams, Forrest" userId="9b00a79f-1f44-4b76-88de-41168e267041" providerId="ADAL" clId="{3B55EE59-C39F-4CEB-BDB3-42CDE4142C0B}" dt="2020-11-04T01:55:26.489" v="1103" actId="1036"/>
          <ac:picMkLst>
            <pc:docMk/>
            <pc:sldMk cId="603322718" sldId="408"/>
            <ac:picMk id="7" creationId="{59BA672C-54B1-4A82-8542-FD9E21CDB84F}"/>
          </ac:picMkLst>
        </pc:picChg>
        <pc:cxnChg chg="add mod">
          <ac:chgData name="Williams, Forrest" userId="9b00a79f-1f44-4b76-88de-41168e267041" providerId="ADAL" clId="{3B55EE59-C39F-4CEB-BDB3-42CDE4142C0B}" dt="2020-11-04T01:57:07.224" v="1106" actId="1037"/>
          <ac:cxnSpMkLst>
            <pc:docMk/>
            <pc:sldMk cId="603322718" sldId="408"/>
            <ac:cxnSpMk id="6" creationId="{037643C8-33DB-4846-995F-7295950CA071}"/>
          </ac:cxnSpMkLst>
        </pc:cxnChg>
        <pc:cxnChg chg="mod topLvl">
          <ac:chgData name="Williams, Forrest" userId="9b00a79f-1f44-4b76-88de-41168e267041" providerId="ADAL" clId="{3B55EE59-C39F-4CEB-BDB3-42CDE4142C0B}" dt="2020-11-04T01:55:26.489" v="1103" actId="1036"/>
          <ac:cxnSpMkLst>
            <pc:docMk/>
            <pc:sldMk cId="603322718" sldId="408"/>
            <ac:cxnSpMk id="12" creationId="{C24BBE0B-2133-4266-ACB5-0BB2899FA4A7}"/>
          </ac:cxnSpMkLst>
        </pc:cxnChg>
        <pc:cxnChg chg="mod topLvl">
          <ac:chgData name="Williams, Forrest" userId="9b00a79f-1f44-4b76-88de-41168e267041" providerId="ADAL" clId="{3B55EE59-C39F-4CEB-BDB3-42CDE4142C0B}" dt="2020-11-04T01:55:26.489" v="1103" actId="1036"/>
          <ac:cxnSpMkLst>
            <pc:docMk/>
            <pc:sldMk cId="603322718" sldId="408"/>
            <ac:cxnSpMk id="15" creationId="{59EE38C8-B91C-4D8A-AFF9-91A51773D999}"/>
          </ac:cxnSpMkLst>
        </pc:cxnChg>
      </pc:sldChg>
      <pc:sldChg chg="addSp delSp modSp add ord">
        <pc:chgData name="Williams, Forrest" userId="9b00a79f-1f44-4b76-88de-41168e267041" providerId="ADAL" clId="{3B55EE59-C39F-4CEB-BDB3-42CDE4142C0B}" dt="2020-11-04T01:50:22.192" v="1073" actId="20577"/>
        <pc:sldMkLst>
          <pc:docMk/>
          <pc:sldMk cId="3388950230" sldId="409"/>
        </pc:sldMkLst>
        <pc:spChg chg="mod">
          <ac:chgData name="Williams, Forrest" userId="9b00a79f-1f44-4b76-88de-41168e267041" providerId="ADAL" clId="{3B55EE59-C39F-4CEB-BDB3-42CDE4142C0B}" dt="2020-11-04T01:50:22.192" v="1073" actId="20577"/>
          <ac:spMkLst>
            <pc:docMk/>
            <pc:sldMk cId="3388950230" sldId="409"/>
            <ac:spMk id="2" creationId="{482613C6-859D-4A7C-A91D-1CC536C32851}"/>
          </ac:spMkLst>
        </pc:spChg>
        <pc:spChg chg="del">
          <ac:chgData name="Williams, Forrest" userId="9b00a79f-1f44-4b76-88de-41168e267041" providerId="ADAL" clId="{3B55EE59-C39F-4CEB-BDB3-42CDE4142C0B}" dt="2020-11-04T01:49:12.849" v="1023" actId="478"/>
          <ac:spMkLst>
            <pc:docMk/>
            <pc:sldMk cId="3388950230" sldId="409"/>
            <ac:spMk id="3" creationId="{C7881FDF-1E3E-48D7-8005-E32B672DFC01}"/>
          </ac:spMkLst>
        </pc:spChg>
        <pc:spChg chg="add del mod">
          <ac:chgData name="Williams, Forrest" userId="9b00a79f-1f44-4b76-88de-41168e267041" providerId="ADAL" clId="{3B55EE59-C39F-4CEB-BDB3-42CDE4142C0B}" dt="2020-11-04T01:49:14.667" v="1024" actId="478"/>
          <ac:spMkLst>
            <pc:docMk/>
            <pc:sldMk cId="3388950230" sldId="409"/>
            <ac:spMk id="5" creationId="{E1BDFCEF-F533-429A-8552-9A4B7BEF4EBC}"/>
          </ac:spMkLst>
        </pc:spChg>
      </pc:sldChg>
      <pc:sldMasterChg chg="modSp modSldLayout">
        <pc:chgData name="Williams, Forrest" userId="9b00a79f-1f44-4b76-88de-41168e267041" providerId="ADAL" clId="{3B55EE59-C39F-4CEB-BDB3-42CDE4142C0B}" dt="2020-11-04T00:31:03.373" v="227"/>
        <pc:sldMasterMkLst>
          <pc:docMk/>
          <pc:sldMasterMk cId="2474999834" sldId="2147483741"/>
        </pc:sldMasterMkLst>
        <pc:spChg chg="mod">
          <ac:chgData name="Williams, Forrest" userId="9b00a79f-1f44-4b76-88de-41168e267041" providerId="ADAL" clId="{3B55EE59-C39F-4CEB-BDB3-42CDE4142C0B}" dt="2020-11-04T00:31:03.373" v="227"/>
          <ac:spMkLst>
            <pc:docMk/>
            <pc:sldMasterMk cId="2474999834" sldId="2147483741"/>
            <ac:spMk id="2" creationId="{4071ACB2-2C2D-45DA-9272-F853F0D7C7F4}"/>
          </ac:spMkLst>
        </pc:spChg>
        <pc:spChg chg="mod">
          <ac:chgData name="Williams, Forrest" userId="9b00a79f-1f44-4b76-88de-41168e267041" providerId="ADAL" clId="{3B55EE59-C39F-4CEB-BDB3-42CDE4142C0B}" dt="2020-11-04T00:31:03.373" v="227"/>
          <ac:spMkLst>
            <pc:docMk/>
            <pc:sldMasterMk cId="2474999834" sldId="2147483741"/>
            <ac:spMk id="3" creationId="{801FD038-3269-457B-8697-56B2D133022E}"/>
          </ac:spMkLst>
        </pc:spChg>
        <pc:spChg chg="mod">
          <ac:chgData name="Williams, Forrest" userId="9b00a79f-1f44-4b76-88de-41168e267041" providerId="ADAL" clId="{3B55EE59-C39F-4CEB-BDB3-42CDE4142C0B}" dt="2020-11-04T00:31:03.373" v="227"/>
          <ac:spMkLst>
            <pc:docMk/>
            <pc:sldMasterMk cId="2474999834" sldId="2147483741"/>
            <ac:spMk id="4" creationId="{1472521B-72F3-4210-8318-0EE8E3DC2CCD}"/>
          </ac:spMkLst>
        </pc:spChg>
        <pc:spChg chg="mod">
          <ac:chgData name="Williams, Forrest" userId="9b00a79f-1f44-4b76-88de-41168e267041" providerId="ADAL" clId="{3B55EE59-C39F-4CEB-BDB3-42CDE4142C0B}" dt="2020-11-04T00:31:03.373" v="227"/>
          <ac:spMkLst>
            <pc:docMk/>
            <pc:sldMasterMk cId="2474999834" sldId="2147483741"/>
            <ac:spMk id="5" creationId="{3680AAD0-FFCE-44A0-8592-D508EE380B0C}"/>
          </ac:spMkLst>
        </pc:spChg>
        <pc:spChg chg="mod">
          <ac:chgData name="Williams, Forrest" userId="9b00a79f-1f44-4b76-88de-41168e267041" providerId="ADAL" clId="{3B55EE59-C39F-4CEB-BDB3-42CDE4142C0B}" dt="2020-11-04T00:31:03.373" v="227"/>
          <ac:spMkLst>
            <pc:docMk/>
            <pc:sldMasterMk cId="2474999834" sldId="2147483741"/>
            <ac:spMk id="6" creationId="{9C86836C-0FF1-4517-AC5D-33BCFBF4F56C}"/>
          </ac:spMkLst>
        </pc:spChg>
        <pc:spChg chg="mod">
          <ac:chgData name="Williams, Forrest" userId="9b00a79f-1f44-4b76-88de-41168e267041" providerId="ADAL" clId="{3B55EE59-C39F-4CEB-BDB3-42CDE4142C0B}" dt="2020-11-04T00:31:03.373" v="227"/>
          <ac:spMkLst>
            <pc:docMk/>
            <pc:sldMasterMk cId="2474999834" sldId="2147483741"/>
            <ac:spMk id="7" creationId="{04CC0135-8B00-4E12-BBCA-A75BE733CD28}"/>
          </ac:spMkLst>
        </pc:spChg>
        <pc:spChg chg="mod">
          <ac:chgData name="Williams, Forrest" userId="9b00a79f-1f44-4b76-88de-41168e267041" providerId="ADAL" clId="{3B55EE59-C39F-4CEB-BDB3-42CDE4142C0B}" dt="2020-11-04T00:31:03.373" v="227"/>
          <ac:spMkLst>
            <pc:docMk/>
            <pc:sldMasterMk cId="2474999834" sldId="2147483741"/>
            <ac:spMk id="8" creationId="{9916DA6E-2512-444C-BBF4-041CDE26129E}"/>
          </ac:spMkLst>
        </pc:spChg>
        <pc:sldLayoutChg chg="modSp">
          <pc:chgData name="Williams, Forrest" userId="9b00a79f-1f44-4b76-88de-41168e267041" providerId="ADAL" clId="{3B55EE59-C39F-4CEB-BDB3-42CDE4142C0B}" dt="2020-11-04T00:31:03.373" v="227"/>
          <pc:sldLayoutMkLst>
            <pc:docMk/>
            <pc:sldMasterMk cId="2474999834" sldId="2147483741"/>
            <pc:sldLayoutMk cId="3332900897" sldId="2147483742"/>
          </pc:sldLayoutMkLst>
          <pc:spChg chg="mod">
            <ac:chgData name="Williams, Forrest" userId="9b00a79f-1f44-4b76-88de-41168e267041" providerId="ADAL" clId="{3B55EE59-C39F-4CEB-BDB3-42CDE4142C0B}" dt="2020-11-04T00:31:03.373" v="227"/>
            <ac:spMkLst>
              <pc:docMk/>
              <pc:sldMasterMk cId="2474999834" sldId="2147483741"/>
              <pc:sldLayoutMk cId="3332900897" sldId="2147483742"/>
              <ac:spMk id="2" creationId="{AD5DBED1-621C-49C4-AE2D-FD5550AB90AD}"/>
            </ac:spMkLst>
          </pc:spChg>
          <pc:spChg chg="mod">
            <ac:chgData name="Williams, Forrest" userId="9b00a79f-1f44-4b76-88de-41168e267041" providerId="ADAL" clId="{3B55EE59-C39F-4CEB-BDB3-42CDE4142C0B}" dt="2020-11-04T00:31:03.373" v="227"/>
            <ac:spMkLst>
              <pc:docMk/>
              <pc:sldMasterMk cId="2474999834" sldId="2147483741"/>
              <pc:sldLayoutMk cId="3332900897" sldId="2147483742"/>
              <ac:spMk id="3" creationId="{1687D15B-E430-460C-9571-F505146DBB29}"/>
            </ac:spMkLst>
          </pc:spChg>
          <pc:spChg chg="mod">
            <ac:chgData name="Williams, Forrest" userId="9b00a79f-1f44-4b76-88de-41168e267041" providerId="ADAL" clId="{3B55EE59-C39F-4CEB-BDB3-42CDE4142C0B}" dt="2020-11-04T00:31:03.373" v="227"/>
            <ac:spMkLst>
              <pc:docMk/>
              <pc:sldMasterMk cId="2474999834" sldId="2147483741"/>
              <pc:sldLayoutMk cId="3332900897" sldId="2147483742"/>
              <ac:spMk id="7" creationId="{A46645EB-11D3-45B6-AB70-CB602247F084}"/>
            </ac:spMkLst>
          </pc:spChg>
          <pc:spChg chg="mod">
            <ac:chgData name="Williams, Forrest" userId="9b00a79f-1f44-4b76-88de-41168e267041" providerId="ADAL" clId="{3B55EE59-C39F-4CEB-BDB3-42CDE4142C0B}" dt="2020-11-04T00:31:03.373" v="227"/>
            <ac:spMkLst>
              <pc:docMk/>
              <pc:sldMasterMk cId="2474999834" sldId="2147483741"/>
              <pc:sldLayoutMk cId="3332900897" sldId="2147483742"/>
              <ac:spMk id="8" creationId="{20815D08-1302-478E-B3DA-ADD7E393A3FC}"/>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2213206812" sldId="2147483744"/>
          </pc:sldLayoutMkLst>
          <pc:spChg chg="mod">
            <ac:chgData name="Williams, Forrest" userId="9b00a79f-1f44-4b76-88de-41168e267041" providerId="ADAL" clId="{3B55EE59-C39F-4CEB-BDB3-42CDE4142C0B}" dt="2020-11-04T00:31:03.373" v="227"/>
            <ac:spMkLst>
              <pc:docMk/>
              <pc:sldMasterMk cId="2474999834" sldId="2147483741"/>
              <pc:sldLayoutMk cId="2213206812" sldId="2147483744"/>
              <ac:spMk id="2" creationId="{4542760B-2C67-442C-B298-73C075AB0D23}"/>
            </ac:spMkLst>
          </pc:spChg>
          <pc:spChg chg="mod">
            <ac:chgData name="Williams, Forrest" userId="9b00a79f-1f44-4b76-88de-41168e267041" providerId="ADAL" clId="{3B55EE59-C39F-4CEB-BDB3-42CDE4142C0B}" dt="2020-11-04T00:31:03.373" v="227"/>
            <ac:spMkLst>
              <pc:docMk/>
              <pc:sldMasterMk cId="2474999834" sldId="2147483741"/>
              <pc:sldLayoutMk cId="2213206812" sldId="2147483744"/>
              <ac:spMk id="3" creationId="{41A3F96F-32A6-4C37-872D-138050BEA152}"/>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3722868842" sldId="2147483745"/>
          </pc:sldLayoutMkLst>
          <pc:spChg chg="mod">
            <ac:chgData name="Williams, Forrest" userId="9b00a79f-1f44-4b76-88de-41168e267041" providerId="ADAL" clId="{3B55EE59-C39F-4CEB-BDB3-42CDE4142C0B}" dt="2020-11-04T00:31:03.373" v="227"/>
            <ac:spMkLst>
              <pc:docMk/>
              <pc:sldMasterMk cId="2474999834" sldId="2147483741"/>
              <pc:sldLayoutMk cId="3722868842" sldId="2147483745"/>
              <ac:spMk id="3" creationId="{6FD5C5B3-0B40-45CC-899A-0C4126FD1366}"/>
            </ac:spMkLst>
          </pc:spChg>
          <pc:spChg chg="mod">
            <ac:chgData name="Williams, Forrest" userId="9b00a79f-1f44-4b76-88de-41168e267041" providerId="ADAL" clId="{3B55EE59-C39F-4CEB-BDB3-42CDE4142C0B}" dt="2020-11-04T00:31:03.373" v="227"/>
            <ac:spMkLst>
              <pc:docMk/>
              <pc:sldMasterMk cId="2474999834" sldId="2147483741"/>
              <pc:sldLayoutMk cId="3722868842" sldId="2147483745"/>
              <ac:spMk id="4" creationId="{4869F951-9253-45EA-87B3-D2BB78062C4B}"/>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2615940692" sldId="2147483746"/>
          </pc:sldLayoutMkLst>
          <pc:spChg chg="mod">
            <ac:chgData name="Williams, Forrest" userId="9b00a79f-1f44-4b76-88de-41168e267041" providerId="ADAL" clId="{3B55EE59-C39F-4CEB-BDB3-42CDE4142C0B}" dt="2020-11-04T00:31:03.373" v="227"/>
            <ac:spMkLst>
              <pc:docMk/>
              <pc:sldMasterMk cId="2474999834" sldId="2147483741"/>
              <pc:sldLayoutMk cId="2615940692" sldId="2147483746"/>
              <ac:spMk id="2" creationId="{46A58ADB-E262-47AD-9E25-07E2FB14CAAC}"/>
            </ac:spMkLst>
          </pc:spChg>
          <pc:spChg chg="mod">
            <ac:chgData name="Williams, Forrest" userId="9b00a79f-1f44-4b76-88de-41168e267041" providerId="ADAL" clId="{3B55EE59-C39F-4CEB-BDB3-42CDE4142C0B}" dt="2020-11-04T00:31:03.373" v="227"/>
            <ac:spMkLst>
              <pc:docMk/>
              <pc:sldMasterMk cId="2474999834" sldId="2147483741"/>
              <pc:sldLayoutMk cId="2615940692" sldId="2147483746"/>
              <ac:spMk id="3" creationId="{D54467D9-67E0-429F-9AC2-E486AD0F4235}"/>
            </ac:spMkLst>
          </pc:spChg>
          <pc:spChg chg="mod">
            <ac:chgData name="Williams, Forrest" userId="9b00a79f-1f44-4b76-88de-41168e267041" providerId="ADAL" clId="{3B55EE59-C39F-4CEB-BDB3-42CDE4142C0B}" dt="2020-11-04T00:31:03.373" v="227"/>
            <ac:spMkLst>
              <pc:docMk/>
              <pc:sldMasterMk cId="2474999834" sldId="2147483741"/>
              <pc:sldLayoutMk cId="2615940692" sldId="2147483746"/>
              <ac:spMk id="4" creationId="{AC24DFA8-3E2A-4B22-9E4E-0AC110A38AB5}"/>
            </ac:spMkLst>
          </pc:spChg>
          <pc:spChg chg="mod">
            <ac:chgData name="Williams, Forrest" userId="9b00a79f-1f44-4b76-88de-41168e267041" providerId="ADAL" clId="{3B55EE59-C39F-4CEB-BDB3-42CDE4142C0B}" dt="2020-11-04T00:31:03.373" v="227"/>
            <ac:spMkLst>
              <pc:docMk/>
              <pc:sldMasterMk cId="2474999834" sldId="2147483741"/>
              <pc:sldLayoutMk cId="2615940692" sldId="2147483746"/>
              <ac:spMk id="5" creationId="{85F181CB-FE20-4CA3-8E0B-DC4528F0E545}"/>
            </ac:spMkLst>
          </pc:spChg>
          <pc:spChg chg="mod">
            <ac:chgData name="Williams, Forrest" userId="9b00a79f-1f44-4b76-88de-41168e267041" providerId="ADAL" clId="{3B55EE59-C39F-4CEB-BDB3-42CDE4142C0B}" dt="2020-11-04T00:31:03.373" v="227"/>
            <ac:spMkLst>
              <pc:docMk/>
              <pc:sldMasterMk cId="2474999834" sldId="2147483741"/>
              <pc:sldLayoutMk cId="2615940692" sldId="2147483746"/>
              <ac:spMk id="6" creationId="{31B8C432-A4C0-4720-9FDD-FEF63669449F}"/>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3729677111" sldId="2147483748"/>
          </pc:sldLayoutMkLst>
          <pc:spChg chg="mod">
            <ac:chgData name="Williams, Forrest" userId="9b00a79f-1f44-4b76-88de-41168e267041" providerId="ADAL" clId="{3B55EE59-C39F-4CEB-BDB3-42CDE4142C0B}" dt="2020-11-04T00:31:03.373" v="227"/>
            <ac:spMkLst>
              <pc:docMk/>
              <pc:sldMasterMk cId="2474999834" sldId="2147483741"/>
              <pc:sldLayoutMk cId="3729677111" sldId="2147483748"/>
              <ac:spMk id="5" creationId="{8AEF0549-66C8-47F4-B930-47A3CB8B2E91}"/>
            </ac:spMkLst>
          </pc:spChg>
          <pc:spChg chg="mod">
            <ac:chgData name="Williams, Forrest" userId="9b00a79f-1f44-4b76-88de-41168e267041" providerId="ADAL" clId="{3B55EE59-C39F-4CEB-BDB3-42CDE4142C0B}" dt="2020-11-04T00:31:03.373" v="227"/>
            <ac:spMkLst>
              <pc:docMk/>
              <pc:sldMasterMk cId="2474999834" sldId="2147483741"/>
              <pc:sldLayoutMk cId="3729677111" sldId="2147483748"/>
              <ac:spMk id="6" creationId="{1370EE73-C2AB-44A1-AE2C-C7110636D49B}"/>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1119816528" sldId="2147483749"/>
          </pc:sldLayoutMkLst>
          <pc:spChg chg="mod">
            <ac:chgData name="Williams, Forrest" userId="9b00a79f-1f44-4b76-88de-41168e267041" providerId="ADAL" clId="{3B55EE59-C39F-4CEB-BDB3-42CDE4142C0B}" dt="2020-11-04T00:31:03.373" v="227"/>
            <ac:spMkLst>
              <pc:docMk/>
              <pc:sldMasterMk cId="2474999834" sldId="2147483741"/>
              <pc:sldLayoutMk cId="1119816528" sldId="2147483749"/>
              <ac:spMk id="2" creationId="{3D5F49CB-AD80-4ED2-9142-2978CB1B39BA}"/>
            </ac:spMkLst>
          </pc:spChg>
          <pc:spChg chg="mod">
            <ac:chgData name="Williams, Forrest" userId="9b00a79f-1f44-4b76-88de-41168e267041" providerId="ADAL" clId="{3B55EE59-C39F-4CEB-BDB3-42CDE4142C0B}" dt="2020-11-04T00:31:03.373" v="227"/>
            <ac:spMkLst>
              <pc:docMk/>
              <pc:sldMasterMk cId="2474999834" sldId="2147483741"/>
              <pc:sldLayoutMk cId="1119816528" sldId="2147483749"/>
              <ac:spMk id="3" creationId="{1083E77A-D0D3-4239-AF80-CC28225FF08B}"/>
            </ac:spMkLst>
          </pc:spChg>
          <pc:spChg chg="mod">
            <ac:chgData name="Williams, Forrest" userId="9b00a79f-1f44-4b76-88de-41168e267041" providerId="ADAL" clId="{3B55EE59-C39F-4CEB-BDB3-42CDE4142C0B}" dt="2020-11-04T00:31:03.373" v="227"/>
            <ac:spMkLst>
              <pc:docMk/>
              <pc:sldMasterMk cId="2474999834" sldId="2147483741"/>
              <pc:sldLayoutMk cId="1119816528" sldId="2147483749"/>
              <ac:spMk id="4" creationId="{137B1F3B-49D0-4516-9889-6F5EA338F93A}"/>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1987591203" sldId="2147483750"/>
          </pc:sldLayoutMkLst>
          <pc:spChg chg="mod">
            <ac:chgData name="Williams, Forrest" userId="9b00a79f-1f44-4b76-88de-41168e267041" providerId="ADAL" clId="{3B55EE59-C39F-4CEB-BDB3-42CDE4142C0B}" dt="2020-11-04T00:31:03.373" v="227"/>
            <ac:spMkLst>
              <pc:docMk/>
              <pc:sldMasterMk cId="2474999834" sldId="2147483741"/>
              <pc:sldLayoutMk cId="1987591203" sldId="2147483750"/>
              <ac:spMk id="2" creationId="{DC78CD63-6BF2-4EC0-9598-8416306AD429}"/>
            </ac:spMkLst>
          </pc:spChg>
          <pc:spChg chg="mod">
            <ac:chgData name="Williams, Forrest" userId="9b00a79f-1f44-4b76-88de-41168e267041" providerId="ADAL" clId="{3B55EE59-C39F-4CEB-BDB3-42CDE4142C0B}" dt="2020-11-04T00:31:03.373" v="227"/>
            <ac:spMkLst>
              <pc:docMk/>
              <pc:sldMasterMk cId="2474999834" sldId="2147483741"/>
              <pc:sldLayoutMk cId="1987591203" sldId="2147483750"/>
              <ac:spMk id="3" creationId="{5FE9E2E9-AD54-4B9E-8110-ACAEB554986E}"/>
            </ac:spMkLst>
          </pc:spChg>
          <pc:spChg chg="mod">
            <ac:chgData name="Williams, Forrest" userId="9b00a79f-1f44-4b76-88de-41168e267041" providerId="ADAL" clId="{3B55EE59-C39F-4CEB-BDB3-42CDE4142C0B}" dt="2020-11-04T00:31:03.373" v="227"/>
            <ac:spMkLst>
              <pc:docMk/>
              <pc:sldMasterMk cId="2474999834" sldId="2147483741"/>
              <pc:sldLayoutMk cId="1987591203" sldId="2147483750"/>
              <ac:spMk id="4" creationId="{9E99929D-8272-41C8-97F5-676C4D53B099}"/>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2581643745" sldId="2147483752"/>
          </pc:sldLayoutMkLst>
          <pc:spChg chg="mod">
            <ac:chgData name="Williams, Forrest" userId="9b00a79f-1f44-4b76-88de-41168e267041" providerId="ADAL" clId="{3B55EE59-C39F-4CEB-BDB3-42CDE4142C0B}" dt="2020-11-04T00:31:03.373" v="227"/>
            <ac:spMkLst>
              <pc:docMk/>
              <pc:sldMasterMk cId="2474999834" sldId="2147483741"/>
              <pc:sldLayoutMk cId="2581643745" sldId="2147483752"/>
              <ac:spMk id="2" creationId="{9A2BCE7F-B2F4-4E9D-9FA1-33CABA884173}"/>
            </ac:spMkLst>
          </pc:spChg>
          <pc:spChg chg="mod">
            <ac:chgData name="Williams, Forrest" userId="9b00a79f-1f44-4b76-88de-41168e267041" providerId="ADAL" clId="{3B55EE59-C39F-4CEB-BDB3-42CDE4142C0B}" dt="2020-11-04T00:31:03.373" v="227"/>
            <ac:spMkLst>
              <pc:docMk/>
              <pc:sldMasterMk cId="2474999834" sldId="2147483741"/>
              <pc:sldLayoutMk cId="2581643745" sldId="2147483752"/>
              <ac:spMk id="3" creationId="{C2DE8E2C-03E0-4DDB-84B4-FBB78B294D09}"/>
            </ac:spMkLst>
          </pc:spChg>
        </pc:sldLayoutChg>
      </pc:sldMasterChg>
      <pc:sldMasterChg chg="addSp modSldLayout">
        <pc:chgData name="Williams, Forrest" userId="9b00a79f-1f44-4b76-88de-41168e267041" providerId="ADAL" clId="{3B55EE59-C39F-4CEB-BDB3-42CDE4142C0B}" dt="2020-11-04T00:31:03.373" v="227"/>
        <pc:sldMasterMkLst>
          <pc:docMk/>
          <pc:sldMasterMk cId="489929594" sldId="2147483753"/>
        </pc:sldMasterMkLst>
        <pc:spChg chg="add">
          <ac:chgData name="Williams, Forrest" userId="9b00a79f-1f44-4b76-88de-41168e267041" providerId="ADAL" clId="{3B55EE59-C39F-4CEB-BDB3-42CDE4142C0B}" dt="2020-11-04T00:31:03.373" v="227"/>
          <ac:spMkLst>
            <pc:docMk/>
            <pc:sldMasterMk cId="489929594" sldId="2147483753"/>
            <ac:spMk id="7" creationId="{F5E708EF-214B-4763-9F36-BFF340233AA7}"/>
          </ac:spMkLst>
        </pc:spChg>
        <pc:spChg chg="add">
          <ac:chgData name="Williams, Forrest" userId="9b00a79f-1f44-4b76-88de-41168e267041" providerId="ADAL" clId="{3B55EE59-C39F-4CEB-BDB3-42CDE4142C0B}" dt="2020-11-04T00:31:03.373" v="227"/>
          <ac:spMkLst>
            <pc:docMk/>
            <pc:sldMasterMk cId="489929594" sldId="2147483753"/>
            <ac:spMk id="8" creationId="{548364BC-B0EA-42E6-A6C2-135EB83B1C66}"/>
          </ac:spMkLst>
        </pc:spChg>
        <pc:sldLayoutChg chg="addSp">
          <pc:chgData name="Williams, Forrest" userId="9b00a79f-1f44-4b76-88de-41168e267041" providerId="ADAL" clId="{3B55EE59-C39F-4CEB-BDB3-42CDE4142C0B}" dt="2020-11-04T00:31:03.373" v="227"/>
          <pc:sldLayoutMkLst>
            <pc:docMk/>
            <pc:sldMasterMk cId="489929594" sldId="2147483753"/>
            <pc:sldLayoutMk cId="1612332881" sldId="2147483754"/>
          </pc:sldLayoutMkLst>
          <pc:spChg chg="add">
            <ac:chgData name="Williams, Forrest" userId="9b00a79f-1f44-4b76-88de-41168e267041" providerId="ADAL" clId="{3B55EE59-C39F-4CEB-BDB3-42CDE4142C0B}" dt="2020-11-04T00:31:03.373" v="227"/>
            <ac:spMkLst>
              <pc:docMk/>
              <pc:sldMasterMk cId="489929594" sldId="2147483753"/>
              <pc:sldLayoutMk cId="1612332881" sldId="2147483754"/>
              <ac:spMk id="7" creationId="{A9DA843A-118B-4EDC-95FB-D649219CADD1}"/>
            </ac:spMkLst>
          </pc:spChg>
          <pc:spChg chg="add">
            <ac:chgData name="Williams, Forrest" userId="9b00a79f-1f44-4b76-88de-41168e267041" providerId="ADAL" clId="{3B55EE59-C39F-4CEB-BDB3-42CDE4142C0B}" dt="2020-11-04T00:31:03.373" v="227"/>
            <ac:spMkLst>
              <pc:docMk/>
              <pc:sldMasterMk cId="489929594" sldId="2147483753"/>
              <pc:sldLayoutMk cId="1612332881" sldId="2147483754"/>
              <ac:spMk id="8" creationId="{8DB53F83-797A-4CED-BFFA-B2CDE5FC4F31}"/>
            </ac:spMkLst>
          </pc:spChg>
        </pc:sldLayoutChg>
        <pc:sldLayoutChg chg="addSp">
          <pc:chgData name="Williams, Forrest" userId="9b00a79f-1f44-4b76-88de-41168e267041" providerId="ADAL" clId="{3B55EE59-C39F-4CEB-BDB3-42CDE4142C0B}" dt="2020-11-04T00:31:03.373" v="227"/>
          <pc:sldLayoutMkLst>
            <pc:docMk/>
            <pc:sldMasterMk cId="489929594" sldId="2147483753"/>
            <pc:sldLayoutMk cId="3125921414" sldId="2147483760"/>
          </pc:sldLayoutMkLst>
          <pc:spChg chg="add">
            <ac:chgData name="Williams, Forrest" userId="9b00a79f-1f44-4b76-88de-41168e267041" providerId="ADAL" clId="{3B55EE59-C39F-4CEB-BDB3-42CDE4142C0B}" dt="2020-11-04T00:31:03.373" v="227"/>
            <ac:spMkLst>
              <pc:docMk/>
              <pc:sldMasterMk cId="489929594" sldId="2147483753"/>
              <pc:sldLayoutMk cId="3125921414" sldId="2147483760"/>
              <ac:spMk id="5" creationId="{2FFC9299-DF5D-46A7-A9C8-F7B0CEAAB87C}"/>
            </ac:spMkLst>
          </pc:spChg>
          <pc:spChg chg="add">
            <ac:chgData name="Williams, Forrest" userId="9b00a79f-1f44-4b76-88de-41168e267041" providerId="ADAL" clId="{3B55EE59-C39F-4CEB-BDB3-42CDE4142C0B}" dt="2020-11-04T00:31:03.373" v="227"/>
            <ac:spMkLst>
              <pc:docMk/>
              <pc:sldMasterMk cId="489929594" sldId="2147483753"/>
              <pc:sldLayoutMk cId="3125921414" sldId="2147483760"/>
              <ac:spMk id="6" creationId="{F744AA34-B5E3-4A1C-9F8C-5673E3EEB44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1017B5-C8F3-4BC3-884A-9D1D30FED4FC}" type="datetimeFigureOut">
              <a:rPr lang="en-US" smtClean="0"/>
              <a:t>12/7/2021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A9C333-B05E-4086-B9CC-9FF801444B9F}" type="slidenum">
              <a:rPr lang="en-US" smtClean="0"/>
              <a:t>‹#›</a:t>
            </a:fld>
            <a:endParaRPr lang="en-US"/>
          </a:p>
        </p:txBody>
      </p:sp>
    </p:spTree>
    <p:extLst>
      <p:ext uri="{BB962C8B-B14F-4D97-AF65-F5344CB8AC3E}">
        <p14:creationId xmlns:p14="http://schemas.microsoft.com/office/powerpoint/2010/main" val="571495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6B5C1-2237-45F4-96B4-5D6CBA514C41}"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44CA6-865A-43A7-BF1F-29343E233017}" type="slidenum">
              <a:rPr lang="en-US" smtClean="0"/>
              <a:t>‹#›</a:t>
            </a:fld>
            <a:endParaRPr lang="en-US"/>
          </a:p>
        </p:txBody>
      </p:sp>
    </p:spTree>
    <p:extLst>
      <p:ext uri="{BB962C8B-B14F-4D97-AF65-F5344CB8AC3E}">
        <p14:creationId xmlns:p14="http://schemas.microsoft.com/office/powerpoint/2010/main" val="3077064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thank you for taking the time to view my presentation. My name is Forrest Williams and I am a PhD student at Massey University in New Zealand. I’m excited to share some of my recent work with you!</a:t>
            </a:r>
          </a:p>
          <a:p>
            <a:endParaRPr lang="en-US" dirty="0"/>
          </a:p>
          <a:p>
            <a:r>
              <a:rPr lang="en-US" dirty="0"/>
              <a:t>Similar to some areas along the US west coast, large slow-moving landslides are present throughout New Zealand and have been the cause of major infrastructure damage in many places. In this presentation I will show you how we have been using InSAR and pixel offset tracking to monitor landslides in New Zealand.</a:t>
            </a:r>
          </a:p>
        </p:txBody>
      </p:sp>
      <p:sp>
        <p:nvSpPr>
          <p:cNvPr id="4" name="Slide Number Placeholder 3"/>
          <p:cNvSpPr>
            <a:spLocks noGrp="1"/>
          </p:cNvSpPr>
          <p:nvPr>
            <p:ph type="sldNum" sz="quarter" idx="10"/>
          </p:nvPr>
        </p:nvSpPr>
        <p:spPr/>
        <p:txBody>
          <a:bodyPr/>
          <a:lstStyle/>
          <a:p>
            <a:fld id="{11A44CA6-865A-43A7-BF1F-29343E233017}" type="slidenum">
              <a:rPr lang="en-US" smtClean="0"/>
              <a:t>1</a:t>
            </a:fld>
            <a:endParaRPr lang="en-US"/>
          </a:p>
        </p:txBody>
      </p:sp>
    </p:spTree>
    <p:extLst>
      <p:ext uri="{BB962C8B-B14F-4D97-AF65-F5344CB8AC3E}">
        <p14:creationId xmlns:p14="http://schemas.microsoft.com/office/powerpoint/2010/main" val="2685983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figure shows a comparison between the survey peg and the pixel offset data for the Rangitikei Landslide. The left panel shows an image of the landslide with the average annual movement vector of both peg data in red and the pixel offset data in blue at the peg location.</a:t>
            </a:r>
          </a:p>
          <a:p>
            <a:endParaRPr lang="en-US" dirty="0"/>
          </a:p>
          <a:p>
            <a:r>
              <a:rPr lang="en-US" dirty="0"/>
              <a:t>The size of vectors in this image have been increased to enhance readability, but the relative size of the vectors is still correct. The middle panel and the right panel show the estimated annual pixel offset velocities in the east-west and the north-south directions respectively. </a:t>
            </a:r>
          </a:p>
          <a:p>
            <a:endParaRPr lang="en-US" dirty="0"/>
          </a:p>
          <a:p>
            <a:r>
              <a:rPr lang="en-US" dirty="0"/>
              <a:t>Overall, we see that the landslide is moving at less than 1 m/</a:t>
            </a:r>
            <a:r>
              <a:rPr lang="en-US" dirty="0" err="1"/>
              <a:t>yr</a:t>
            </a:r>
            <a:r>
              <a:rPr lang="en-US" dirty="0"/>
              <a:t> in the upper half of the landslide, but the speed in the lower half of the landslide increases until you reach approximately 5 m/</a:t>
            </a:r>
            <a:r>
              <a:rPr lang="en-US" dirty="0" err="1"/>
              <a:t>yr</a:t>
            </a:r>
            <a:r>
              <a:rPr lang="en-US" dirty="0"/>
              <a:t> at the toe of landslide where it intersects the river.</a:t>
            </a:r>
          </a:p>
          <a:p>
            <a:endParaRPr lang="en-US" dirty="0"/>
          </a:p>
          <a:p>
            <a:r>
              <a:rPr lang="en-US" dirty="0"/>
              <a:t>When movement rates exceed 1 m/</a:t>
            </a:r>
            <a:r>
              <a:rPr lang="en-US" dirty="0" err="1"/>
              <a:t>yr</a:t>
            </a:r>
            <a:r>
              <a:rPr lang="en-US" dirty="0"/>
              <a:t>, we see that the direction of movement of the pixel offset data is quite accurate, but the pixel offset measurement do appear to underestimate the annual velocity at the river’s edge. This could be due to the fact that that our pixel offset tracking is conducted within 40x40 m spatial grid, which likely creates a smoother version of the velocity field than is recorded by the surveys.</a:t>
            </a:r>
          </a:p>
          <a:p>
            <a:endParaRPr lang="en-US" dirty="0"/>
          </a:p>
          <a:p>
            <a:r>
              <a:rPr lang="en-US" dirty="0"/>
              <a:t>When compared to the survey peg measurements, we find that the velocity measurements in the East to west direction have an RMSE of 0.61 m and North to south measurements have an RMSE of 1.05 m. Based on this analysis, we feel confident that our pixel offset tracking is providing relatively accurate estimates of landslide movement rates in this area.</a:t>
            </a:r>
          </a:p>
          <a:p>
            <a:endParaRPr lang="en-US" dirty="0"/>
          </a:p>
          <a:p>
            <a:r>
              <a:rPr lang="en-US" dirty="0"/>
              <a:t>E-W RMSE: 0.61</a:t>
            </a:r>
          </a:p>
          <a:p>
            <a:r>
              <a:rPr lang="en-US" dirty="0"/>
              <a:t>N-S RMSE: 1.05</a:t>
            </a:r>
          </a:p>
          <a:p>
            <a:r>
              <a:rPr lang="en-US" dirty="0"/>
              <a:t>Magnitude RMSE: 1.22</a:t>
            </a:r>
          </a:p>
        </p:txBody>
      </p:sp>
      <p:sp>
        <p:nvSpPr>
          <p:cNvPr id="4" name="Slide Number Placeholder 3"/>
          <p:cNvSpPr>
            <a:spLocks noGrp="1"/>
          </p:cNvSpPr>
          <p:nvPr>
            <p:ph type="sldNum" sz="quarter" idx="10"/>
          </p:nvPr>
        </p:nvSpPr>
        <p:spPr/>
        <p:txBody>
          <a:bodyPr/>
          <a:lstStyle/>
          <a:p>
            <a:fld id="{11A44CA6-865A-43A7-BF1F-29343E233017}" type="slidenum">
              <a:rPr lang="en-US" smtClean="0"/>
              <a:t>10</a:t>
            </a:fld>
            <a:endParaRPr lang="en-US"/>
          </a:p>
        </p:txBody>
      </p:sp>
    </p:spTree>
    <p:extLst>
      <p:ext uri="{BB962C8B-B14F-4D97-AF65-F5344CB8AC3E}">
        <p14:creationId xmlns:p14="http://schemas.microsoft.com/office/powerpoint/2010/main" val="354431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While the InSAR also shows signs of activity at the Rangitikei landslide, the movement rates it reports are off by almost two orders of magnitude.</a:t>
            </a:r>
          </a:p>
          <a:p>
            <a:endParaRPr lang="en-US" dirty="0"/>
          </a:p>
          <a:p>
            <a:r>
              <a:rPr lang="en-US" dirty="0"/>
              <a:t>This figure displays a comparison between the pixel offset and InSAR data. In the left panel shows the annual east to west movement rate according to the pixel offset measurements, while the middle and right panels show the movement rate in 2019 according to InSAR in the east to west and the vertical directions respectively.</a:t>
            </a:r>
          </a:p>
          <a:p>
            <a:endParaRPr lang="en-US" dirty="0"/>
          </a:p>
          <a:p>
            <a:r>
              <a:rPr lang="en-US" dirty="0"/>
              <a:t>Based on this comparison, we think InSAR may drastically underestimate landslide movement velocities in landslides that are moving faster than a few centimeters per year. Or alternatively, only slow-moving areas along the edges of fast moving landslides show up as having fast movement rates in the InSAR data. However, if InSAR is combined with pixel offset tracking, it is possible to achieve a more accurate view of landslide activity.</a:t>
            </a:r>
          </a:p>
        </p:txBody>
      </p:sp>
      <p:sp>
        <p:nvSpPr>
          <p:cNvPr id="4" name="Slide Number Placeholder 3"/>
          <p:cNvSpPr>
            <a:spLocks noGrp="1"/>
          </p:cNvSpPr>
          <p:nvPr>
            <p:ph type="sldNum" sz="quarter" idx="10"/>
          </p:nvPr>
        </p:nvSpPr>
        <p:spPr/>
        <p:txBody>
          <a:bodyPr/>
          <a:lstStyle/>
          <a:p>
            <a:fld id="{11A44CA6-865A-43A7-BF1F-29343E233017}" type="slidenum">
              <a:rPr lang="en-US" smtClean="0"/>
              <a:t>11</a:t>
            </a:fld>
            <a:endParaRPr lang="en-US"/>
          </a:p>
        </p:txBody>
      </p:sp>
    </p:spTree>
    <p:extLst>
      <p:ext uri="{BB962C8B-B14F-4D97-AF65-F5344CB8AC3E}">
        <p14:creationId xmlns:p14="http://schemas.microsoft.com/office/powerpoint/2010/main" val="3557819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I’m really excited about progress we’ve made on this work and I’m also excited to announce that we have partnered with Descartes Labs to expand this analysis to a larger portion of New Zealand.</a:t>
            </a:r>
          </a:p>
          <a:p>
            <a:endParaRPr lang="en-US" dirty="0"/>
          </a:p>
          <a:p>
            <a:r>
              <a:rPr lang="en-US" dirty="0"/>
              <a:t>Descartes Labs is geospatial analysis company and is also leader a in cloud-computing based earth analytics. In the future we hope to leverage the power of cloud-computing to expand this analysis to areas across the globe!</a:t>
            </a:r>
          </a:p>
        </p:txBody>
      </p:sp>
      <p:sp>
        <p:nvSpPr>
          <p:cNvPr id="4" name="Slide Number Placeholder 3"/>
          <p:cNvSpPr>
            <a:spLocks noGrp="1"/>
          </p:cNvSpPr>
          <p:nvPr>
            <p:ph type="sldNum" sz="quarter" idx="10"/>
          </p:nvPr>
        </p:nvSpPr>
        <p:spPr/>
        <p:txBody>
          <a:bodyPr/>
          <a:lstStyle/>
          <a:p>
            <a:fld id="{11A44CA6-865A-43A7-BF1F-29343E233017}" type="slidenum">
              <a:rPr lang="en-US" smtClean="0"/>
              <a:t>12</a:t>
            </a:fld>
            <a:endParaRPr lang="en-US"/>
          </a:p>
        </p:txBody>
      </p:sp>
    </p:spTree>
    <p:extLst>
      <p:ext uri="{BB962C8B-B14F-4D97-AF65-F5344CB8AC3E}">
        <p14:creationId xmlns:p14="http://schemas.microsoft.com/office/powerpoint/2010/main" val="491134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Thanks once again for viewing my presentation! If you have any comments or questions about my work or anything else, please don’t hesitate to reach out! You can contact me through the conference app, at my email, or on twitter. All the notebooks used to create the results shown here can be found in the </a:t>
            </a:r>
            <a:r>
              <a:rPr lang="en-US" dirty="0" err="1"/>
              <a:t>github</a:t>
            </a:r>
            <a:r>
              <a:rPr lang="en-US" dirty="0"/>
              <a:t> repositories listed on this slide. </a:t>
            </a:r>
          </a:p>
        </p:txBody>
      </p:sp>
      <p:sp>
        <p:nvSpPr>
          <p:cNvPr id="4" name="Slide Number Placeholder 3"/>
          <p:cNvSpPr>
            <a:spLocks noGrp="1"/>
          </p:cNvSpPr>
          <p:nvPr>
            <p:ph type="sldNum" sz="quarter" idx="10"/>
          </p:nvPr>
        </p:nvSpPr>
        <p:spPr/>
        <p:txBody>
          <a:bodyPr/>
          <a:lstStyle/>
          <a:p>
            <a:fld id="{11A44CA6-865A-43A7-BF1F-29343E233017}" type="slidenum">
              <a:rPr lang="en-US" smtClean="0"/>
              <a:t>13</a:t>
            </a:fld>
            <a:endParaRPr lang="en-US"/>
          </a:p>
        </p:txBody>
      </p:sp>
    </p:spTree>
    <p:extLst>
      <p:ext uri="{BB962C8B-B14F-4D97-AF65-F5344CB8AC3E}">
        <p14:creationId xmlns:p14="http://schemas.microsoft.com/office/powerpoint/2010/main" val="3270968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44CA6-865A-43A7-BF1F-29343E233017}" type="slidenum">
              <a:rPr lang="en-US" smtClean="0"/>
              <a:t>14</a:t>
            </a:fld>
            <a:endParaRPr lang="en-US"/>
          </a:p>
        </p:txBody>
      </p:sp>
    </p:spTree>
    <p:extLst>
      <p:ext uri="{BB962C8B-B14F-4D97-AF65-F5344CB8AC3E}">
        <p14:creationId xmlns:p14="http://schemas.microsoft.com/office/powerpoint/2010/main" val="2016751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Thanks once again for viewing my presentation! If you have any comments or questions about my work or anything else, please don’t hesitate to reach out! You can contact me through the conference app, at my email, or on twitter. All the notebooks used to create the results shown here can be found in the </a:t>
            </a:r>
            <a:r>
              <a:rPr lang="en-US" dirty="0" err="1"/>
              <a:t>github</a:t>
            </a:r>
            <a:r>
              <a:rPr lang="en-US" dirty="0"/>
              <a:t> repositories listed on this slide. </a:t>
            </a:r>
          </a:p>
        </p:txBody>
      </p:sp>
      <p:sp>
        <p:nvSpPr>
          <p:cNvPr id="4" name="Slide Number Placeholder 3"/>
          <p:cNvSpPr>
            <a:spLocks noGrp="1"/>
          </p:cNvSpPr>
          <p:nvPr>
            <p:ph type="sldNum" sz="quarter" idx="10"/>
          </p:nvPr>
        </p:nvSpPr>
        <p:spPr/>
        <p:txBody>
          <a:bodyPr/>
          <a:lstStyle/>
          <a:p>
            <a:fld id="{11A44CA6-865A-43A7-BF1F-29343E233017}" type="slidenum">
              <a:rPr lang="en-US" smtClean="0"/>
              <a:t>15</a:t>
            </a:fld>
            <a:endParaRPr lang="en-US"/>
          </a:p>
        </p:txBody>
      </p:sp>
    </p:spTree>
    <p:extLst>
      <p:ext uri="{BB962C8B-B14F-4D97-AF65-F5344CB8AC3E}">
        <p14:creationId xmlns:p14="http://schemas.microsoft.com/office/powerpoint/2010/main" val="3173870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Moving</a:t>
            </a:r>
          </a:p>
        </p:txBody>
      </p:sp>
      <p:sp>
        <p:nvSpPr>
          <p:cNvPr id="4" name="Slide Number Placeholder 3"/>
          <p:cNvSpPr>
            <a:spLocks noGrp="1"/>
          </p:cNvSpPr>
          <p:nvPr>
            <p:ph type="sldNum" sz="quarter" idx="10"/>
          </p:nvPr>
        </p:nvSpPr>
        <p:spPr/>
        <p:txBody>
          <a:bodyPr/>
          <a:lstStyle/>
          <a:p>
            <a:fld id="{11A44CA6-865A-43A7-BF1F-29343E233017}" type="slidenum">
              <a:rPr lang="en-US" smtClean="0"/>
              <a:t>16</a:t>
            </a:fld>
            <a:endParaRPr lang="en-US"/>
          </a:p>
        </p:txBody>
      </p:sp>
    </p:spTree>
    <p:extLst>
      <p:ext uri="{BB962C8B-B14F-4D97-AF65-F5344CB8AC3E}">
        <p14:creationId xmlns:p14="http://schemas.microsoft.com/office/powerpoint/2010/main" val="2825898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Due to the fast uplift rates and low internal strength of the bedrock in many parts of New Zealand, large slow-moving landslides can be found throughout New Zealand, but we are particularly concerned with a roughly 200 x 100 km area in the southern portion of the North Island that is particularly prone to landsliding.</a:t>
            </a:r>
          </a:p>
          <a:p>
            <a:endParaRPr lang="en-US" dirty="0"/>
          </a:p>
          <a:p>
            <a:r>
              <a:rPr lang="en-US" dirty="0"/>
              <a:t>This area is part of a large sedimentary basin that was uplifted before the processes of diagenesis could adequately increase the internal strength of basin sediments, which has led to a sequence of weak mudstones and sandstones that gently dip to the southwest that very prone to landsliding.</a:t>
            </a:r>
          </a:p>
          <a:p>
            <a:endParaRPr lang="en-US" dirty="0"/>
          </a:p>
          <a:p>
            <a:r>
              <a:rPr lang="en-US" dirty="0"/>
              <a:t>For our publication in the September issue of Geomorphology, we remapped 935 large landslides in this area based on the presence of geomorphic attributes that are indicative of landslide presence. Those landslides are shown here. However, this database of landslides contains many landslides that are likely relict landslides that are inactive today.</a:t>
            </a:r>
          </a:p>
        </p:txBody>
      </p:sp>
      <p:sp>
        <p:nvSpPr>
          <p:cNvPr id="4" name="Slide Number Placeholder 3"/>
          <p:cNvSpPr>
            <a:spLocks noGrp="1"/>
          </p:cNvSpPr>
          <p:nvPr>
            <p:ph type="sldNum" sz="quarter" idx="10"/>
          </p:nvPr>
        </p:nvSpPr>
        <p:spPr/>
        <p:txBody>
          <a:bodyPr/>
          <a:lstStyle/>
          <a:p>
            <a:fld id="{11A44CA6-865A-43A7-BF1F-29343E233017}" type="slidenum">
              <a:rPr lang="en-US" smtClean="0"/>
              <a:t>2</a:t>
            </a:fld>
            <a:endParaRPr lang="en-US"/>
          </a:p>
        </p:txBody>
      </p:sp>
    </p:spTree>
    <p:extLst>
      <p:ext uri="{BB962C8B-B14F-4D97-AF65-F5344CB8AC3E}">
        <p14:creationId xmlns:p14="http://schemas.microsoft.com/office/powerpoint/2010/main" val="29512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While it’s useful to map both relict and active landslides, it would be even more useful to have information on which of these landslides are active, and which are inactive.</a:t>
            </a:r>
          </a:p>
          <a:p>
            <a:endParaRPr lang="en-US" dirty="0"/>
          </a:p>
          <a:p>
            <a:r>
              <a:rPr lang="en-US" dirty="0"/>
              <a:t>Recently we have developed a workflow based on a SBAS InSAR analysis and pixel offset tracking that allow us to update our landslide database with information on each landslide’s activity state and it’s movement rate.</a:t>
            </a:r>
          </a:p>
          <a:p>
            <a:endParaRPr lang="en-US" dirty="0"/>
          </a:p>
          <a:p>
            <a:r>
              <a:rPr lang="en-US" dirty="0"/>
              <a:t>In this presentation, I will describe this workflow, show you some initial results and share with you some of the challenges we’ve encountered.</a:t>
            </a:r>
          </a:p>
        </p:txBody>
      </p:sp>
      <p:sp>
        <p:nvSpPr>
          <p:cNvPr id="4" name="Slide Number Placeholder 3"/>
          <p:cNvSpPr>
            <a:spLocks noGrp="1"/>
          </p:cNvSpPr>
          <p:nvPr>
            <p:ph type="sldNum" sz="quarter" idx="10"/>
          </p:nvPr>
        </p:nvSpPr>
        <p:spPr/>
        <p:txBody>
          <a:bodyPr/>
          <a:lstStyle/>
          <a:p>
            <a:fld id="{11A44CA6-865A-43A7-BF1F-29343E233017}" type="slidenum">
              <a:rPr lang="en-US" smtClean="0"/>
              <a:t>3</a:t>
            </a:fld>
            <a:endParaRPr lang="en-US"/>
          </a:p>
        </p:txBody>
      </p:sp>
    </p:spTree>
    <p:extLst>
      <p:ext uri="{BB962C8B-B14F-4D97-AF65-F5344CB8AC3E}">
        <p14:creationId xmlns:p14="http://schemas.microsoft.com/office/powerpoint/2010/main" val="3465913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flowchart gives a schematic overview of our workflow. I will cover each step briefly, but I am also happy to share that the entirety of this workflow uses open-source tools and is fully contained with Python </a:t>
            </a:r>
            <a:r>
              <a:rPr lang="en-US" dirty="0" err="1"/>
              <a:t>Jupyter</a:t>
            </a:r>
            <a:r>
              <a:rPr lang="en-US" dirty="0"/>
              <a:t> Notebooks that are freely available on GitHub at the links provided at the end of this presentation. </a:t>
            </a:r>
          </a:p>
          <a:p>
            <a:endParaRPr lang="en-US" dirty="0"/>
          </a:p>
          <a:p>
            <a:r>
              <a:rPr lang="en-US" dirty="0"/>
              <a:t>We hope that these notebooks will assist others who would like to perform a similar analysis and we welcome any suggestions you have for improving our analysis on these GitHub pages.</a:t>
            </a:r>
          </a:p>
          <a:p>
            <a:endParaRPr lang="en-US" dirty="0"/>
          </a:p>
          <a:p>
            <a:r>
              <a:rPr lang="en-US" dirty="0"/>
              <a:t>Broadly, our workflow can be divided into two separate analyses. The first is a SBAS InSAR workflow that utilizes Sentinel 1 data, and the other is a pixel-offset analysis that utilizes Sentinel 2 data. As anyone who has performed these types of analyses knows, these analyses can be very resource intensive both in terms of compute power and data storage, because of this we have utilized cloud-computing frameworks to do much of the initial data processing.</a:t>
            </a:r>
          </a:p>
          <a:p>
            <a:endParaRPr lang="en-US" dirty="0"/>
          </a:p>
          <a:p>
            <a:r>
              <a:rPr lang="en-US" dirty="0"/>
              <a:t>For the InSAR analysis, we have utilized the Alaska Satellite Facility’s fantastic HyP3 program, which uses Amazon Web Services and Sentinel-1 data, to generate on-demand interferograms which we use in our analysis. We requested interferograms with the nearest three acquisitions in time for each SLC that intersected our study area (including both the ascending and descending orbits).</a:t>
            </a:r>
          </a:p>
          <a:p>
            <a:endParaRPr lang="en-US" dirty="0"/>
          </a:p>
          <a:p>
            <a:r>
              <a:rPr lang="en-US" dirty="0"/>
              <a:t>These interferograms were loaded into mintpy, a python-based SBAS InSAR timeseries tool, where the SBAS analysis was conducted. Prior to the timeseries inversion, a double difference filter was applied to all interferograms. This filter is described in Dr. Bekaert’s 2020 paper in Remote Sensing of Environment and is the difference between local average and regional average filter.</a:t>
            </a:r>
          </a:p>
          <a:p>
            <a:endParaRPr lang="en-US" dirty="0"/>
          </a:p>
          <a:p>
            <a:r>
              <a:rPr lang="en-US" dirty="0"/>
              <a:t>For the local average filter, a diameter of 200 m was used, and for the regional filter, a 2 km diameter was used. This filter is ideal for identifying local sources of deformation like landslides because it removes spatially-correlated tropospheric phase delays at the local level without introducing artifacts. Additionally, the filter tends to make the final velocity prediction less dependent on the choice of reference point, which increases the utility of large-scale analyses. Once the filter has been applied to the interferograms, the timeseries inversion is performed, and a linear timeseries velocity is estimated.</a:t>
            </a:r>
          </a:p>
          <a:p>
            <a:endParaRPr lang="en-US" dirty="0"/>
          </a:p>
          <a:p>
            <a:r>
              <a:rPr lang="en-US" dirty="0"/>
              <a:t>Similar to other studies like Bekaert et al 2020, we found that there were large seasonal variations in spatial coherence which made it infeasible to perform a multi-year analysis.</a:t>
            </a:r>
          </a:p>
          <a:p>
            <a:r>
              <a:rPr lang="en-US" dirty="0"/>
              <a:t>Consequently, each year of InSAR data was processed separately, which led to much better results. Once the velocity was estimated for each Sentinel-1 scene, scenes in the same orbit were merged, then velocity maps form the ascending and descending path were combined to estimate the velocity predictions in the east-west and vertical directions.</a:t>
            </a:r>
          </a:p>
          <a:p>
            <a:endParaRPr lang="en-US" dirty="0"/>
          </a:p>
          <a:p>
            <a:r>
              <a:rPr lang="en-US" dirty="0"/>
              <a:t>By looking for previously mapped landslides that also showed a strong signal in the </a:t>
            </a:r>
            <a:r>
              <a:rPr lang="en-US" dirty="0" err="1"/>
              <a:t>insar</a:t>
            </a:r>
            <a:r>
              <a:rPr lang="en-US" dirty="0"/>
              <a:t> velocity maps, we identified landslides that are likely to be active and we then performed the pixel offset analysis in these locations.</a:t>
            </a:r>
          </a:p>
          <a:p>
            <a:endParaRPr lang="en-US" dirty="0"/>
          </a:p>
          <a:p>
            <a:r>
              <a:rPr lang="en-US" dirty="0"/>
              <a:t>For the pixel offset analysis, we used Microsoft’s Planetary Computer to identify and download a subset of cloud-free images over each active landslides. We found that performing pixel offset tracking on images that were acquired less than a year apart led to a large increase in the noise of our results, so we selected a set of yearly images that were taken in roughly the same month.</a:t>
            </a:r>
          </a:p>
          <a:p>
            <a:endParaRPr lang="en-US" dirty="0"/>
          </a:p>
          <a:p>
            <a:r>
              <a:rPr lang="en-US" dirty="0"/>
              <a:t>Using the new AutoRIFT pixel offset tracking software, we performed pixel offset tracking on all possible pairs of images, then imported the results into MintPy. In mintpy, we performed a timeseries inversion on the pixel tracking results, then estimated the linear velocity in a manner similar to the InSAR workflow.</a:t>
            </a:r>
          </a:p>
          <a:p>
            <a:endParaRPr lang="en-US" dirty="0"/>
          </a:p>
          <a:p>
            <a:r>
              <a:rPr lang="en-US" dirty="0"/>
              <a:t>Using these analyses, we believe we have developed a reproducible framework for identifying the activity state of previously mapped landslides. While this work is still ongoing, we are excited to share some initial results with you.</a:t>
            </a:r>
          </a:p>
        </p:txBody>
      </p:sp>
      <p:sp>
        <p:nvSpPr>
          <p:cNvPr id="4" name="Slide Number Placeholder 3"/>
          <p:cNvSpPr>
            <a:spLocks noGrp="1"/>
          </p:cNvSpPr>
          <p:nvPr>
            <p:ph type="sldNum" sz="quarter" idx="10"/>
          </p:nvPr>
        </p:nvSpPr>
        <p:spPr/>
        <p:txBody>
          <a:bodyPr/>
          <a:lstStyle/>
          <a:p>
            <a:fld id="{11A44CA6-865A-43A7-BF1F-29343E233017}" type="slidenum">
              <a:rPr lang="en-US" smtClean="0"/>
              <a:t>4</a:t>
            </a:fld>
            <a:endParaRPr lang="en-US"/>
          </a:p>
        </p:txBody>
      </p:sp>
    </p:spTree>
    <p:extLst>
      <p:ext uri="{BB962C8B-B14F-4D97-AF65-F5344CB8AC3E}">
        <p14:creationId xmlns:p14="http://schemas.microsoft.com/office/powerpoint/2010/main" val="333457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first result I’d like to you show you today is the east to west movement rate for the study area in 2019. The grayscale image is the InSAR velocity in units of meters per year, where white represents movement to the east and black represents movement to the west.</a:t>
            </a:r>
          </a:p>
          <a:p>
            <a:endParaRPr lang="en-US" dirty="0"/>
          </a:p>
          <a:p>
            <a:r>
              <a:rPr lang="en-US" dirty="0"/>
              <a:t>In western portion of the study area, there is more noise due to the presence of forest cover, but in the majority of the study area which is composed of range and brush land, we see relatively clear results.</a:t>
            </a:r>
          </a:p>
          <a:p>
            <a:endParaRPr lang="en-US" dirty="0"/>
          </a:p>
          <a:p>
            <a:r>
              <a:rPr lang="en-US" dirty="0"/>
              <a:t>While local deformation signals can be hard to see at this scale, I’ve highlighted some mapped landslides with a strong deformation in red (ADVANCE). To get a closer look at a few of these, let’s take a look at the area in this blue box (ADVANCE).</a:t>
            </a:r>
          </a:p>
        </p:txBody>
      </p:sp>
      <p:sp>
        <p:nvSpPr>
          <p:cNvPr id="4" name="Slide Number Placeholder 3"/>
          <p:cNvSpPr>
            <a:spLocks noGrp="1"/>
          </p:cNvSpPr>
          <p:nvPr>
            <p:ph type="sldNum" sz="quarter" idx="10"/>
          </p:nvPr>
        </p:nvSpPr>
        <p:spPr/>
        <p:txBody>
          <a:bodyPr/>
          <a:lstStyle/>
          <a:p>
            <a:fld id="{11A44CA6-865A-43A7-BF1F-29343E233017}" type="slidenum">
              <a:rPr lang="en-US" smtClean="0"/>
              <a:t>5</a:t>
            </a:fld>
            <a:endParaRPr lang="en-US"/>
          </a:p>
        </p:txBody>
      </p:sp>
    </p:spTree>
    <p:extLst>
      <p:ext uri="{BB962C8B-B14F-4D97-AF65-F5344CB8AC3E}">
        <p14:creationId xmlns:p14="http://schemas.microsoft.com/office/powerpoint/2010/main" val="563980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While there is still noise present in the data, you can see that we are clearly picking up a strong signal of several landslides in this area. Some landslides (such as the landslide in the landslide in the southwest corner) show movement over the entire landslide, while others (such as the landslide in the northeast corner) show movement in only a portion of the landslide area.</a:t>
            </a:r>
          </a:p>
          <a:p>
            <a:endParaRPr lang="en-US" dirty="0"/>
          </a:p>
          <a:p>
            <a:r>
              <a:rPr lang="en-US" dirty="0"/>
              <a:t>Let’s look at two of these landslides in greater detail. The first one we’ll look at is the smaller landslide in the southeast corner.</a:t>
            </a:r>
          </a:p>
        </p:txBody>
      </p:sp>
      <p:sp>
        <p:nvSpPr>
          <p:cNvPr id="4" name="Slide Number Placeholder 3"/>
          <p:cNvSpPr>
            <a:spLocks noGrp="1"/>
          </p:cNvSpPr>
          <p:nvPr>
            <p:ph type="sldNum" sz="quarter" idx="10"/>
          </p:nvPr>
        </p:nvSpPr>
        <p:spPr/>
        <p:txBody>
          <a:bodyPr/>
          <a:lstStyle/>
          <a:p>
            <a:fld id="{11A44CA6-865A-43A7-BF1F-29343E233017}" type="slidenum">
              <a:rPr lang="en-US" smtClean="0"/>
              <a:t>6</a:t>
            </a:fld>
            <a:endParaRPr lang="en-US"/>
          </a:p>
        </p:txBody>
      </p:sp>
    </p:spTree>
    <p:extLst>
      <p:ext uri="{BB962C8B-B14F-4D97-AF65-F5344CB8AC3E}">
        <p14:creationId xmlns:p14="http://schemas.microsoft.com/office/powerpoint/2010/main" val="306789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on the right we have an aerial image of the landslide from 2016, and on the left we have the </a:t>
            </a:r>
            <a:r>
              <a:rPr lang="en-US" dirty="0" err="1"/>
              <a:t>insar</a:t>
            </a:r>
            <a:r>
              <a:rPr lang="en-US" dirty="0"/>
              <a:t> results of the same location, using the same scale as the previous map.</a:t>
            </a:r>
          </a:p>
          <a:p>
            <a:endParaRPr lang="en-US" dirty="0"/>
          </a:p>
          <a:p>
            <a:r>
              <a:rPr lang="en-US" dirty="0"/>
              <a:t>We can see here that the strongest motion signal in the </a:t>
            </a:r>
            <a:r>
              <a:rPr lang="en-US" dirty="0" err="1"/>
              <a:t>insar</a:t>
            </a:r>
            <a:r>
              <a:rPr lang="en-US" dirty="0"/>
              <a:t> data corresponds to an area of landslide that has a series of fresh scarps that also abuts a local river. The agreement between the </a:t>
            </a:r>
            <a:r>
              <a:rPr lang="en-US" dirty="0" err="1"/>
              <a:t>geomorphogical</a:t>
            </a:r>
            <a:r>
              <a:rPr lang="en-US" dirty="0"/>
              <a:t> evidence in the imagery and the InSAR data allows us to be confident that the </a:t>
            </a:r>
            <a:r>
              <a:rPr lang="en-US" dirty="0" err="1"/>
              <a:t>insar</a:t>
            </a:r>
            <a:r>
              <a:rPr lang="en-US" dirty="0"/>
              <a:t> analysis is accurately detecting movement at this landslide.</a:t>
            </a:r>
          </a:p>
        </p:txBody>
      </p:sp>
      <p:sp>
        <p:nvSpPr>
          <p:cNvPr id="4" name="Slide Number Placeholder 3"/>
          <p:cNvSpPr>
            <a:spLocks noGrp="1"/>
          </p:cNvSpPr>
          <p:nvPr>
            <p:ph type="sldNum" sz="quarter" idx="10"/>
          </p:nvPr>
        </p:nvSpPr>
        <p:spPr/>
        <p:txBody>
          <a:bodyPr/>
          <a:lstStyle/>
          <a:p>
            <a:fld id="{11A44CA6-865A-43A7-BF1F-29343E233017}" type="slidenum">
              <a:rPr lang="en-US" smtClean="0"/>
              <a:t>7</a:t>
            </a:fld>
            <a:endParaRPr lang="en-US"/>
          </a:p>
        </p:txBody>
      </p:sp>
    </p:spTree>
    <p:extLst>
      <p:ext uri="{BB962C8B-B14F-4D97-AF65-F5344CB8AC3E}">
        <p14:creationId xmlns:p14="http://schemas.microsoft.com/office/powerpoint/2010/main" val="207977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Another interesting landslide to look at is the landslide in the southwest corner of map. This landslide is a fantastic example of our ability to detect differences in relative movement within a single landslide.</a:t>
            </a:r>
          </a:p>
          <a:p>
            <a:endParaRPr lang="en-US" dirty="0"/>
          </a:p>
          <a:p>
            <a:r>
              <a:rPr lang="en-US" dirty="0"/>
              <a:t>In this case the majority of landslide is moving at a relatively moderate pace, but the toe of the landslide appears to be moving at a much faster rate. Without </a:t>
            </a:r>
            <a:r>
              <a:rPr lang="en-US" dirty="0" err="1"/>
              <a:t>insar</a:t>
            </a:r>
            <a:r>
              <a:rPr lang="en-US" dirty="0"/>
              <a:t>, the difference in relative movement rates at this landslide would have been difficult to observe without conducting repeat in-field surveys that would costly and time-consuming</a:t>
            </a:r>
          </a:p>
        </p:txBody>
      </p:sp>
      <p:sp>
        <p:nvSpPr>
          <p:cNvPr id="4" name="Slide Number Placeholder 3"/>
          <p:cNvSpPr>
            <a:spLocks noGrp="1"/>
          </p:cNvSpPr>
          <p:nvPr>
            <p:ph type="sldNum" sz="quarter" idx="10"/>
          </p:nvPr>
        </p:nvSpPr>
        <p:spPr/>
        <p:txBody>
          <a:bodyPr/>
          <a:lstStyle/>
          <a:p>
            <a:fld id="{11A44CA6-865A-43A7-BF1F-29343E233017}" type="slidenum">
              <a:rPr lang="en-US" smtClean="0"/>
              <a:t>8</a:t>
            </a:fld>
            <a:endParaRPr lang="en-US"/>
          </a:p>
        </p:txBody>
      </p:sp>
    </p:spTree>
    <p:extLst>
      <p:ext uri="{BB962C8B-B14F-4D97-AF65-F5344CB8AC3E}">
        <p14:creationId xmlns:p14="http://schemas.microsoft.com/office/powerpoint/2010/main" val="2121438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also want to highlight some of the early results from our pixel offset analysis. In this case, we’ll be looking at another landslide in the eastern portion of our study area, the Rangitikei landslide.</a:t>
            </a:r>
          </a:p>
          <a:p>
            <a:endParaRPr lang="en-US" dirty="0"/>
          </a:p>
          <a:p>
            <a:r>
              <a:rPr lang="en-US" dirty="0"/>
              <a:t>This image, which was taken from a helicopter shows an oblique view, of the Rangitikei landslide within the larger </a:t>
            </a:r>
            <a:r>
              <a:rPr lang="en-US" dirty="0" err="1"/>
              <a:t>Poroa</a:t>
            </a:r>
            <a:r>
              <a:rPr lang="en-US" dirty="0"/>
              <a:t> landslide complex. The boundary of the Rangitikei landslide is highlighted in red.</a:t>
            </a:r>
          </a:p>
          <a:p>
            <a:endParaRPr lang="en-US" dirty="0"/>
          </a:p>
          <a:p>
            <a:r>
              <a:rPr lang="en-US" dirty="0"/>
              <a:t>This landslide is the subject of another study that is under review for publication and as part of that study, 24 survey pegs placed within this landslide were surveyed from 2015 to 2019. This dataset serves as an excellent ground truth data source for our pixel offset measurements.</a:t>
            </a:r>
          </a:p>
        </p:txBody>
      </p:sp>
      <p:sp>
        <p:nvSpPr>
          <p:cNvPr id="4" name="Slide Number Placeholder 3"/>
          <p:cNvSpPr>
            <a:spLocks noGrp="1"/>
          </p:cNvSpPr>
          <p:nvPr>
            <p:ph type="sldNum" sz="quarter" idx="10"/>
          </p:nvPr>
        </p:nvSpPr>
        <p:spPr/>
        <p:txBody>
          <a:bodyPr/>
          <a:lstStyle/>
          <a:p>
            <a:fld id="{11A44CA6-865A-43A7-BF1F-29343E233017}" type="slidenum">
              <a:rPr lang="en-US" smtClean="0"/>
              <a:t>9</a:t>
            </a:fld>
            <a:endParaRPr lang="en-US"/>
          </a:p>
        </p:txBody>
      </p:sp>
    </p:spTree>
    <p:extLst>
      <p:ext uri="{BB962C8B-B14F-4D97-AF65-F5344CB8AC3E}">
        <p14:creationId xmlns:p14="http://schemas.microsoft.com/office/powerpoint/2010/main" val="488031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
        <p:nvSpPr>
          <p:cNvPr id="7" name="Rectangle 6">
            <a:extLst>
              <a:ext uri="{FF2B5EF4-FFF2-40B4-BE49-F238E27FC236}">
                <a16:creationId xmlns:a16="http://schemas.microsoft.com/office/drawing/2014/main" id="{A9DA843A-118B-4EDC-95FB-D649219CADD1}"/>
              </a:ext>
            </a:extLst>
          </p:cNvPr>
          <p:cNvSpPr/>
          <p:nvPr userDrawn="1"/>
        </p:nvSpPr>
        <p:spPr>
          <a:xfrm>
            <a:off x="3178"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8DB53F83-797A-4CED-BFFA-B2CDE5FC4F31}"/>
              </a:ext>
            </a:extLst>
          </p:cNvPr>
          <p:cNvSpPr/>
          <p:nvPr userDrawn="1"/>
        </p:nvSpPr>
        <p:spPr>
          <a:xfrm>
            <a:off x="18"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12332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371851486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58761620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364517624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357955535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161978640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4126920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186269864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D7CE81-B77E-45D2-9CB5-232D0ECA966B}" type="slidenum">
              <a:rPr lang="en-US" smtClean="0"/>
              <a:t>‹#›</a:t>
            </a:fld>
            <a:endParaRPr lang="en-US"/>
          </a:p>
        </p:txBody>
      </p:sp>
      <p:sp>
        <p:nvSpPr>
          <p:cNvPr id="5" name="Rectangle 4">
            <a:extLst>
              <a:ext uri="{FF2B5EF4-FFF2-40B4-BE49-F238E27FC236}">
                <a16:creationId xmlns:a16="http://schemas.microsoft.com/office/drawing/2014/main" id="{2FFC9299-DF5D-46A7-A9C8-F7B0CEAAB87C}"/>
              </a:ext>
            </a:extLst>
          </p:cNvPr>
          <p:cNvSpPr/>
          <p:nvPr userDrawn="1"/>
        </p:nvSpPr>
        <p:spPr>
          <a:xfrm>
            <a:off x="3178"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F744AA34-B5E3-4A1C-9F8C-5673E3EEB44B}"/>
              </a:ext>
            </a:extLst>
          </p:cNvPr>
          <p:cNvSpPr/>
          <p:nvPr userDrawn="1"/>
        </p:nvSpPr>
        <p:spPr>
          <a:xfrm>
            <a:off x="18"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592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386564210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7661802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7CE81-B77E-45D2-9CB5-232D0ECA966B}" type="slidenum">
              <a:rPr lang="en-US" smtClean="0"/>
              <a:pPr/>
              <a:t>‹#›</a:t>
            </a:fld>
            <a:endParaRPr lang="en-US" dirty="0"/>
          </a:p>
        </p:txBody>
      </p:sp>
      <p:sp>
        <p:nvSpPr>
          <p:cNvPr id="7" name="Rectangle 6">
            <a:extLst>
              <a:ext uri="{FF2B5EF4-FFF2-40B4-BE49-F238E27FC236}">
                <a16:creationId xmlns:a16="http://schemas.microsoft.com/office/drawing/2014/main" id="{F5E708EF-214B-4763-9F36-BFF340233AA7}"/>
              </a:ext>
            </a:extLst>
          </p:cNvPr>
          <p:cNvSpPr/>
          <p:nvPr userDrawn="1"/>
        </p:nvSpPr>
        <p:spPr>
          <a:xfrm>
            <a:off x="3178"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548364BC-B0EA-42E6-A6C2-135EB83B1C66}"/>
              </a:ext>
            </a:extLst>
          </p:cNvPr>
          <p:cNvSpPr/>
          <p:nvPr userDrawn="1"/>
        </p:nvSpPr>
        <p:spPr>
          <a:xfrm>
            <a:off x="18"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992959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6.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jpe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hyperlink" Target="mailto:f.williams1@massey.ac.nz"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7.jpeg"/><Relationship Id="rId5" Type="http://schemas.openxmlformats.org/officeDocument/2006/relationships/hyperlink" Target="mailto:f.williams1@massey.ac.nz"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ountain, outdoor, grass, sheep&#10;&#10;Description automatically generated">
            <a:extLst>
              <a:ext uri="{FF2B5EF4-FFF2-40B4-BE49-F238E27FC236}">
                <a16:creationId xmlns:a16="http://schemas.microsoft.com/office/drawing/2014/main" id="{46DFD3FA-44E7-40E8-87B7-26A64AFD5DC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807"/>
          <a:stretch/>
        </p:blipFill>
        <p:spPr>
          <a:xfrm>
            <a:off x="-2" y="0"/>
            <a:ext cx="12192000" cy="6331922"/>
          </a:xfrm>
          <a:prstGeom prst="rect">
            <a:avLst/>
          </a:prstGeom>
        </p:spPr>
      </p:pic>
      <p:sp>
        <p:nvSpPr>
          <p:cNvPr id="4" name="TextBox 3"/>
          <p:cNvSpPr txBox="1"/>
          <p:nvPr/>
        </p:nvSpPr>
        <p:spPr>
          <a:xfrm>
            <a:off x="-1" y="964894"/>
            <a:ext cx="12191999" cy="1107996"/>
          </a:xfrm>
          <a:prstGeom prst="rect">
            <a:avLst/>
          </a:prstGeom>
          <a:solidFill>
            <a:schemeClr val="bg1"/>
          </a:solidFill>
        </p:spPr>
        <p:txBody>
          <a:bodyPr wrap="square" rtlCol="0">
            <a:spAutoFit/>
          </a:bodyPr>
          <a:lstStyle/>
          <a:p>
            <a:pPr algn="ctr"/>
            <a:r>
              <a:rPr lang="en-US" sz="3300" dirty="0">
                <a:latin typeface="Calibri Light" panose="020F0302020204030204" pitchFamily="34" charset="0"/>
                <a:ea typeface="Calibri" panose="020F0502020204030204" pitchFamily="34" charset="0"/>
                <a:cs typeface="Calibri Light" panose="020F0302020204030204" pitchFamily="34" charset="0"/>
              </a:rPr>
              <a:t>Operationalizing InSAR and Pixel Offset Time Series Methodologies for Landslide Monitoring</a:t>
            </a:r>
            <a:endParaRPr lang="en-US" sz="3300" dirty="0">
              <a:latin typeface="Calibri Light" panose="020F0302020204030204" pitchFamily="34" charset="0"/>
              <a:cs typeface="Calibri Light" panose="020F0302020204030204" pitchFamily="34" charset="0"/>
            </a:endParaRPr>
          </a:p>
        </p:txBody>
      </p:sp>
      <p:sp>
        <p:nvSpPr>
          <p:cNvPr id="5" name="TextBox 4"/>
          <p:cNvSpPr txBox="1"/>
          <p:nvPr/>
        </p:nvSpPr>
        <p:spPr>
          <a:xfrm>
            <a:off x="-4" y="5919105"/>
            <a:ext cx="12192003" cy="415498"/>
          </a:xfrm>
          <a:prstGeom prst="rect">
            <a:avLst/>
          </a:prstGeom>
          <a:solidFill>
            <a:srgbClr val="FFFFFF"/>
          </a:solidFill>
        </p:spPr>
        <p:txBody>
          <a:bodyPr wrap="square" rtlCol="0">
            <a:spAutoFit/>
          </a:bodyPr>
          <a:lstStyle/>
          <a:p>
            <a:pPr algn="ctr"/>
            <a:r>
              <a:rPr lang="en-US" sz="2100" dirty="0">
                <a:latin typeface="+mj-lt"/>
                <a:cs typeface="Times New Roman" panose="02020603050405020304" pitchFamily="18" charset="0"/>
              </a:rPr>
              <a:t>AGU Fall Meeting Dec 16</a:t>
            </a:r>
            <a:r>
              <a:rPr lang="en-US" sz="2100" baseline="30000" dirty="0">
                <a:latin typeface="+mj-lt"/>
                <a:cs typeface="Times New Roman" panose="02020603050405020304" pitchFamily="18" charset="0"/>
              </a:rPr>
              <a:t>th</a:t>
            </a:r>
            <a:r>
              <a:rPr lang="en-US" sz="2100" dirty="0">
                <a:latin typeface="+mj-lt"/>
                <a:cs typeface="Times New Roman" panose="02020603050405020304" pitchFamily="18" charset="0"/>
              </a:rPr>
              <a:t>, 2021</a:t>
            </a:r>
          </a:p>
        </p:txBody>
      </p:sp>
      <p:sp>
        <p:nvSpPr>
          <p:cNvPr id="6" name="TextBox 5">
            <a:extLst>
              <a:ext uri="{FF2B5EF4-FFF2-40B4-BE49-F238E27FC236}">
                <a16:creationId xmlns:a16="http://schemas.microsoft.com/office/drawing/2014/main" id="{778D2B17-7B5E-426B-9369-C87CC2D0AB39}"/>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13" name="Audio 12">
            <a:hlinkClick r:id="" action="ppaction://media"/>
            <a:extLst>
              <a:ext uri="{FF2B5EF4-FFF2-40B4-BE49-F238E27FC236}">
                <a16:creationId xmlns:a16="http://schemas.microsoft.com/office/drawing/2014/main" id="{091157E9-1428-402C-BEDF-EEDF4BB49E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10700485"/>
      </p:ext>
    </p:extLst>
  </p:cSld>
  <p:clrMapOvr>
    <a:masterClrMapping/>
  </p:clrMapOvr>
  <mc:AlternateContent xmlns:mc="http://schemas.openxmlformats.org/markup-compatibility/2006">
    <mc:Choice xmlns:p14="http://schemas.microsoft.com/office/powerpoint/2010/main" Requires="p14">
      <p:transition spd="slow" p14:dur="2000" advTm="28709"/>
    </mc:Choice>
    <mc:Fallback>
      <p:transition spd="slow" advTm="28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41E186-161B-4B9F-83BF-ABF545C389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100359"/>
            <a:ext cx="12277493" cy="6526549"/>
          </a:xfrm>
          <a:prstGeom prst="rect">
            <a:avLst/>
          </a:prstGeom>
        </p:spPr>
      </p:pic>
      <p:sp>
        <p:nvSpPr>
          <p:cNvPr id="5" name="TextBox 4">
            <a:extLst>
              <a:ext uri="{FF2B5EF4-FFF2-40B4-BE49-F238E27FC236}">
                <a16:creationId xmlns:a16="http://schemas.microsoft.com/office/drawing/2014/main" id="{CCD19E97-B81B-4FFC-B462-F7E6F4361493}"/>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2" name="Audio 1">
            <a:hlinkClick r:id="" action="ppaction://media"/>
            <a:extLst>
              <a:ext uri="{FF2B5EF4-FFF2-40B4-BE49-F238E27FC236}">
                <a16:creationId xmlns:a16="http://schemas.microsoft.com/office/drawing/2014/main" id="{4B133FFE-DEB6-47BC-B50E-B75B57C932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
        <p:nvSpPr>
          <p:cNvPr id="6" name="TextBox 5">
            <a:extLst>
              <a:ext uri="{FF2B5EF4-FFF2-40B4-BE49-F238E27FC236}">
                <a16:creationId xmlns:a16="http://schemas.microsoft.com/office/drawing/2014/main" id="{854DAF24-E4F4-4E99-AC70-48E4E6A4E0C7}"/>
              </a:ext>
            </a:extLst>
          </p:cNvPr>
          <p:cNvSpPr txBox="1"/>
          <p:nvPr/>
        </p:nvSpPr>
        <p:spPr>
          <a:xfrm>
            <a:off x="3876529" y="6456557"/>
            <a:ext cx="4438943" cy="369332"/>
          </a:xfrm>
          <a:prstGeom prst="rect">
            <a:avLst/>
          </a:prstGeom>
          <a:noFill/>
        </p:spPr>
        <p:txBody>
          <a:bodyPr wrap="square" rtlCol="0" anchor="ctr">
            <a:spAutoFit/>
          </a:bodyPr>
          <a:lstStyle/>
          <a:p>
            <a:pPr algn="ctr"/>
            <a:r>
              <a:rPr lang="en-US" dirty="0">
                <a:solidFill>
                  <a:schemeClr val="bg1"/>
                </a:solidFill>
              </a:rPr>
              <a:t>Motivation</a:t>
            </a:r>
            <a:r>
              <a:rPr lang="en-US" dirty="0"/>
              <a:t> </a:t>
            </a:r>
            <a:r>
              <a:rPr lang="en-US" dirty="0">
                <a:solidFill>
                  <a:schemeClr val="bg1"/>
                </a:solidFill>
              </a:rPr>
              <a:t>| Workflow | </a:t>
            </a:r>
            <a:r>
              <a:rPr lang="en-US" b="1" u="sng" dirty="0">
                <a:solidFill>
                  <a:schemeClr val="accent1"/>
                </a:solidFill>
              </a:rPr>
              <a:t>Results</a:t>
            </a:r>
            <a:r>
              <a:rPr lang="en-US" dirty="0">
                <a:solidFill>
                  <a:schemeClr val="bg1"/>
                </a:solidFill>
              </a:rPr>
              <a:t> | Next Steps</a:t>
            </a:r>
          </a:p>
        </p:txBody>
      </p:sp>
    </p:spTree>
    <p:extLst>
      <p:ext uri="{BB962C8B-B14F-4D97-AF65-F5344CB8AC3E}">
        <p14:creationId xmlns:p14="http://schemas.microsoft.com/office/powerpoint/2010/main" val="381645774"/>
      </p:ext>
    </p:extLst>
  </p:cSld>
  <p:clrMapOvr>
    <a:masterClrMapping/>
  </p:clrMapOvr>
  <mc:AlternateContent xmlns:mc="http://schemas.openxmlformats.org/markup-compatibility/2006" xmlns:p14="http://schemas.microsoft.com/office/powerpoint/2010/main">
    <mc:Choice Requires="p14">
      <p:transition spd="slow" p14:dur="2000" advTm="112709"/>
    </mc:Choice>
    <mc:Fallback xmlns="">
      <p:transition spd="slow" advTm="112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CF94A9-BE63-43D3-9814-458C7CC84F7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379102"/>
            <a:ext cx="12187883" cy="5597993"/>
          </a:xfrm>
          <a:prstGeom prst="rect">
            <a:avLst/>
          </a:prstGeom>
        </p:spPr>
      </p:pic>
      <p:sp>
        <p:nvSpPr>
          <p:cNvPr id="5" name="TextBox 4">
            <a:extLst>
              <a:ext uri="{FF2B5EF4-FFF2-40B4-BE49-F238E27FC236}">
                <a16:creationId xmlns:a16="http://schemas.microsoft.com/office/drawing/2014/main" id="{0D6602FC-E3E2-4D85-87A1-390D18CFFAD4}"/>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9" name="Audio 8">
            <a:hlinkClick r:id="" action="ppaction://media"/>
            <a:extLst>
              <a:ext uri="{FF2B5EF4-FFF2-40B4-BE49-F238E27FC236}">
                <a16:creationId xmlns:a16="http://schemas.microsoft.com/office/drawing/2014/main" id="{9EA8A8E0-852D-44DE-B6A5-2643E1CD6E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
        <p:nvSpPr>
          <p:cNvPr id="10" name="TextBox 9">
            <a:extLst>
              <a:ext uri="{FF2B5EF4-FFF2-40B4-BE49-F238E27FC236}">
                <a16:creationId xmlns:a16="http://schemas.microsoft.com/office/drawing/2014/main" id="{0267CA01-DB5D-4C44-A1EC-94C15242EC12}"/>
              </a:ext>
            </a:extLst>
          </p:cNvPr>
          <p:cNvSpPr txBox="1"/>
          <p:nvPr/>
        </p:nvSpPr>
        <p:spPr>
          <a:xfrm>
            <a:off x="3876529" y="6456557"/>
            <a:ext cx="4438943" cy="369332"/>
          </a:xfrm>
          <a:prstGeom prst="rect">
            <a:avLst/>
          </a:prstGeom>
          <a:noFill/>
        </p:spPr>
        <p:txBody>
          <a:bodyPr wrap="square" rtlCol="0" anchor="ctr">
            <a:spAutoFit/>
          </a:bodyPr>
          <a:lstStyle/>
          <a:p>
            <a:pPr algn="ctr"/>
            <a:r>
              <a:rPr lang="en-US" dirty="0">
                <a:solidFill>
                  <a:schemeClr val="bg1"/>
                </a:solidFill>
              </a:rPr>
              <a:t>Motivation</a:t>
            </a:r>
            <a:r>
              <a:rPr lang="en-US" dirty="0"/>
              <a:t> </a:t>
            </a:r>
            <a:r>
              <a:rPr lang="en-US" dirty="0">
                <a:solidFill>
                  <a:schemeClr val="bg1"/>
                </a:solidFill>
              </a:rPr>
              <a:t>| Workflow | </a:t>
            </a:r>
            <a:r>
              <a:rPr lang="en-US" b="1" u="sng" dirty="0">
                <a:solidFill>
                  <a:schemeClr val="accent1"/>
                </a:solidFill>
              </a:rPr>
              <a:t>Results</a:t>
            </a:r>
            <a:r>
              <a:rPr lang="en-US" dirty="0">
                <a:solidFill>
                  <a:schemeClr val="bg1"/>
                </a:solidFill>
              </a:rPr>
              <a:t> | Next Steps</a:t>
            </a:r>
          </a:p>
        </p:txBody>
      </p:sp>
    </p:spTree>
    <p:extLst>
      <p:ext uri="{BB962C8B-B14F-4D97-AF65-F5344CB8AC3E}">
        <p14:creationId xmlns:p14="http://schemas.microsoft.com/office/powerpoint/2010/main" val="3176169995"/>
      </p:ext>
    </p:extLst>
  </p:cSld>
  <p:clrMapOvr>
    <a:masterClrMapping/>
  </p:clrMapOvr>
  <mc:AlternateContent xmlns:mc="http://schemas.openxmlformats.org/markup-compatibility/2006" xmlns:p14="http://schemas.microsoft.com/office/powerpoint/2010/main">
    <mc:Choice Requires="p14">
      <p:transition spd="slow" p14:dur="2000" advTm="60126"/>
    </mc:Choice>
    <mc:Fallback xmlns="">
      <p:transition spd="slow" advTm="60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ites flying in the sky&#10;&#10;Description automatically generated with medium confidence">
            <a:extLst>
              <a:ext uri="{FF2B5EF4-FFF2-40B4-BE49-F238E27FC236}">
                <a16:creationId xmlns:a16="http://schemas.microsoft.com/office/drawing/2014/main" id="{8686C7E6-CCD9-4C59-9C20-3F35A2F42F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41" y="1683085"/>
            <a:ext cx="4796903" cy="2931124"/>
          </a:xfrm>
          <a:prstGeom prst="rect">
            <a:avLst/>
          </a:prstGeom>
        </p:spPr>
      </p:pic>
      <p:sp>
        <p:nvSpPr>
          <p:cNvPr id="6" name="Plus Sign 5">
            <a:extLst>
              <a:ext uri="{FF2B5EF4-FFF2-40B4-BE49-F238E27FC236}">
                <a16:creationId xmlns:a16="http://schemas.microsoft.com/office/drawing/2014/main" id="{8E3240D5-B74B-4D1C-BD81-AC66DA177F73}"/>
              </a:ext>
            </a:extLst>
          </p:cNvPr>
          <p:cNvSpPr/>
          <p:nvPr/>
        </p:nvSpPr>
        <p:spPr>
          <a:xfrm>
            <a:off x="4713019" y="2567205"/>
            <a:ext cx="1253154" cy="11628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349EF2C0-81CF-4254-A3B2-BF6931DE5D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6173" y="2028838"/>
            <a:ext cx="6029739" cy="2239618"/>
          </a:xfrm>
          <a:prstGeom prst="rect">
            <a:avLst/>
          </a:prstGeom>
        </p:spPr>
      </p:pic>
      <p:sp>
        <p:nvSpPr>
          <p:cNvPr id="9" name="TextBox 8">
            <a:extLst>
              <a:ext uri="{FF2B5EF4-FFF2-40B4-BE49-F238E27FC236}">
                <a16:creationId xmlns:a16="http://schemas.microsoft.com/office/drawing/2014/main" id="{106BE9ED-D714-4C92-BC52-ED643F84AC1A}"/>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11" name="Audio 10">
            <a:hlinkClick r:id="" action="ppaction://media"/>
            <a:extLst>
              <a:ext uri="{FF2B5EF4-FFF2-40B4-BE49-F238E27FC236}">
                <a16:creationId xmlns:a16="http://schemas.microsoft.com/office/drawing/2014/main" id="{FD728915-03AE-491E-A730-E4934FD2568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
        <p:nvSpPr>
          <p:cNvPr id="12" name="TextBox 11">
            <a:extLst>
              <a:ext uri="{FF2B5EF4-FFF2-40B4-BE49-F238E27FC236}">
                <a16:creationId xmlns:a16="http://schemas.microsoft.com/office/drawing/2014/main" id="{E7665BDB-175C-4730-8D56-626468C875B4}"/>
              </a:ext>
            </a:extLst>
          </p:cNvPr>
          <p:cNvSpPr txBox="1"/>
          <p:nvPr/>
        </p:nvSpPr>
        <p:spPr>
          <a:xfrm>
            <a:off x="3876529" y="6456557"/>
            <a:ext cx="4438943" cy="369332"/>
          </a:xfrm>
          <a:prstGeom prst="rect">
            <a:avLst/>
          </a:prstGeom>
          <a:noFill/>
        </p:spPr>
        <p:txBody>
          <a:bodyPr wrap="square" rtlCol="0" anchor="ctr">
            <a:spAutoFit/>
          </a:bodyPr>
          <a:lstStyle/>
          <a:p>
            <a:pPr algn="ctr"/>
            <a:r>
              <a:rPr lang="en-US" dirty="0">
                <a:solidFill>
                  <a:schemeClr val="bg1"/>
                </a:solidFill>
              </a:rPr>
              <a:t>Motivation</a:t>
            </a:r>
            <a:r>
              <a:rPr lang="en-US" dirty="0"/>
              <a:t> </a:t>
            </a:r>
            <a:r>
              <a:rPr lang="en-US" dirty="0">
                <a:solidFill>
                  <a:schemeClr val="bg1"/>
                </a:solidFill>
              </a:rPr>
              <a:t>| Workflow | Results | </a:t>
            </a:r>
            <a:r>
              <a:rPr lang="en-US" b="1" u="sng" dirty="0">
                <a:solidFill>
                  <a:schemeClr val="accent1"/>
                </a:solidFill>
              </a:rPr>
              <a:t>Next Steps</a:t>
            </a:r>
          </a:p>
        </p:txBody>
      </p:sp>
    </p:spTree>
    <p:extLst>
      <p:ext uri="{BB962C8B-B14F-4D97-AF65-F5344CB8AC3E}">
        <p14:creationId xmlns:p14="http://schemas.microsoft.com/office/powerpoint/2010/main" val="1707583665"/>
      </p:ext>
    </p:extLst>
  </p:cSld>
  <p:clrMapOvr>
    <a:masterClrMapping/>
  </p:clrMapOvr>
  <mc:AlternateContent xmlns:mc="http://schemas.openxmlformats.org/markup-compatibility/2006" xmlns:p14="http://schemas.microsoft.com/office/powerpoint/2010/main">
    <mc:Choice Requires="p14">
      <p:transition spd="slow" p14:dur="2000" advTm="23728"/>
    </mc:Choice>
    <mc:Fallback xmlns="">
      <p:transition spd="slow" advTm="23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56"/>
            <a:ext cx="5754031" cy="2631490"/>
          </a:xfrm>
          <a:prstGeom prst="rect">
            <a:avLst/>
          </a:prstGeom>
          <a:solidFill>
            <a:schemeClr val="bg1"/>
          </a:solidFill>
        </p:spPr>
        <p:txBody>
          <a:bodyPr wrap="square" rtlCol="0">
            <a:spAutoFit/>
          </a:bodyPr>
          <a:lstStyle/>
          <a:p>
            <a:r>
              <a:rPr lang="en-US" sz="3300" b="1" dirty="0">
                <a:latin typeface="Calibri Light" panose="020F0302020204030204" pitchFamily="34" charset="0"/>
                <a:ea typeface="Calibri" panose="020F0502020204030204" pitchFamily="34" charset="0"/>
                <a:cs typeface="Calibri Light" panose="020F0302020204030204" pitchFamily="34" charset="0"/>
              </a:rPr>
              <a:t>Questions:</a:t>
            </a:r>
          </a:p>
          <a:p>
            <a:pPr algn="ctr"/>
            <a:endParaRPr lang="en-US" sz="3300" dirty="0">
              <a:latin typeface="Calibri Light" panose="020F0302020204030204" pitchFamily="34" charset="0"/>
              <a:ea typeface="Calibri" panose="020F0502020204030204" pitchFamily="34" charset="0"/>
              <a:cs typeface="Calibri Light" panose="020F0302020204030204" pitchFamily="34" charset="0"/>
            </a:endParaRPr>
          </a:p>
          <a:p>
            <a:r>
              <a:rPr lang="en-US" sz="3300" b="1" dirty="0">
                <a:latin typeface="Calibri Light" panose="020F0302020204030204" pitchFamily="34" charset="0"/>
                <a:ea typeface="Calibri" panose="020F0502020204030204" pitchFamily="34" charset="0"/>
                <a:cs typeface="Calibri Light" panose="020F0302020204030204" pitchFamily="34" charset="0"/>
              </a:rPr>
              <a:t>Email:</a:t>
            </a:r>
            <a:r>
              <a:rPr lang="en-US" sz="3300" dirty="0">
                <a:latin typeface="Calibri Light" panose="020F0302020204030204" pitchFamily="34" charset="0"/>
                <a:ea typeface="Calibri" panose="020F0502020204030204" pitchFamily="34" charset="0"/>
                <a:cs typeface="Calibri Light" panose="020F0302020204030204" pitchFamily="34" charset="0"/>
              </a:rPr>
              <a:t> </a:t>
            </a:r>
            <a:r>
              <a:rPr lang="en-US" sz="3300" dirty="0">
                <a:latin typeface="Calibri Light" panose="020F0302020204030204" pitchFamily="34" charset="0"/>
                <a:cs typeface="Calibri Light" panose="020F0302020204030204" pitchFamily="34" charset="0"/>
                <a:hlinkClick r:id="rId5"/>
              </a:rPr>
              <a:t>f.williams1@massey.ac.nz</a:t>
            </a:r>
            <a:endParaRPr lang="en-US" sz="3300" dirty="0">
              <a:latin typeface="Calibri Light" panose="020F0302020204030204" pitchFamily="34" charset="0"/>
              <a:cs typeface="Calibri Light" panose="020F0302020204030204" pitchFamily="34" charset="0"/>
            </a:endParaRPr>
          </a:p>
          <a:p>
            <a:r>
              <a:rPr lang="en-US" sz="3300" b="1" dirty="0">
                <a:latin typeface="Calibri Light" panose="020F0302020204030204" pitchFamily="34" charset="0"/>
                <a:cs typeface="Calibri Light" panose="020F0302020204030204" pitchFamily="34" charset="0"/>
              </a:rPr>
              <a:t>GitHub:</a:t>
            </a:r>
            <a:r>
              <a:rPr lang="en-US" sz="3300" dirty="0">
                <a:latin typeface="Calibri Light" panose="020F0302020204030204" pitchFamily="34" charset="0"/>
                <a:cs typeface="Calibri Light" panose="020F0302020204030204" pitchFamily="34" charset="0"/>
              </a:rPr>
              <a:t> </a:t>
            </a:r>
            <a:r>
              <a:rPr lang="en-US" sz="3300" dirty="0" err="1">
                <a:latin typeface="Calibri Light" panose="020F0302020204030204" pitchFamily="34" charset="0"/>
                <a:cs typeface="Calibri Light" panose="020F0302020204030204" pitchFamily="34" charset="0"/>
              </a:rPr>
              <a:t>forrestfwilliams</a:t>
            </a:r>
            <a:endParaRPr lang="en-US" sz="3300" dirty="0">
              <a:latin typeface="Calibri Light" panose="020F0302020204030204" pitchFamily="34" charset="0"/>
              <a:cs typeface="Calibri Light" panose="020F0302020204030204" pitchFamily="34" charset="0"/>
            </a:endParaRPr>
          </a:p>
          <a:p>
            <a:r>
              <a:rPr lang="en-US" sz="3300" b="1" dirty="0">
                <a:latin typeface="Calibri Light" panose="020F0302020204030204" pitchFamily="34" charset="0"/>
                <a:cs typeface="Calibri Light" panose="020F0302020204030204" pitchFamily="34" charset="0"/>
              </a:rPr>
              <a:t>Twitter:</a:t>
            </a:r>
            <a:r>
              <a:rPr lang="en-US" sz="3300" dirty="0">
                <a:latin typeface="Calibri Light" panose="020F0302020204030204" pitchFamily="34" charset="0"/>
                <a:cs typeface="Calibri Light" panose="020F0302020204030204" pitchFamily="34" charset="0"/>
              </a:rPr>
              <a:t> @rs_forrest</a:t>
            </a:r>
          </a:p>
        </p:txBody>
      </p:sp>
      <p:sp>
        <p:nvSpPr>
          <p:cNvPr id="2" name="TextBox 1"/>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sp>
        <p:nvSpPr>
          <p:cNvPr id="6" name="TextBox 5">
            <a:extLst>
              <a:ext uri="{FF2B5EF4-FFF2-40B4-BE49-F238E27FC236}">
                <a16:creationId xmlns:a16="http://schemas.microsoft.com/office/drawing/2014/main" id="{89A68E72-52F2-4659-B6B1-305F2C3D5F5B}"/>
              </a:ext>
            </a:extLst>
          </p:cNvPr>
          <p:cNvSpPr txBox="1"/>
          <p:nvPr/>
        </p:nvSpPr>
        <p:spPr>
          <a:xfrm>
            <a:off x="2419109" y="6456110"/>
            <a:ext cx="6926987" cy="369779"/>
          </a:xfrm>
          <a:prstGeom prst="rect">
            <a:avLst/>
          </a:prstGeom>
          <a:noFill/>
        </p:spPr>
        <p:txBody>
          <a:bodyPr wrap="square" rtlCol="0">
            <a:spAutoFit/>
          </a:bodyPr>
          <a:lstStyle/>
          <a:p>
            <a:r>
              <a:rPr lang="en-US" b="1" dirty="0">
                <a:solidFill>
                  <a:srgbClr val="E4A025"/>
                </a:solidFill>
              </a:rPr>
              <a:t>Thank you to Graham </a:t>
            </a:r>
            <a:r>
              <a:rPr lang="en-US" b="1" dirty="0" err="1">
                <a:solidFill>
                  <a:srgbClr val="E4A025"/>
                </a:solidFill>
              </a:rPr>
              <a:t>Hancox</a:t>
            </a:r>
            <a:r>
              <a:rPr lang="en-US" b="1" dirty="0">
                <a:solidFill>
                  <a:srgbClr val="E4A025"/>
                </a:solidFill>
              </a:rPr>
              <a:t> for the Rangitikei Landslide photography</a:t>
            </a:r>
          </a:p>
        </p:txBody>
      </p:sp>
      <p:sp>
        <p:nvSpPr>
          <p:cNvPr id="8" name="TextBox 7">
            <a:extLst>
              <a:ext uri="{FF2B5EF4-FFF2-40B4-BE49-F238E27FC236}">
                <a16:creationId xmlns:a16="http://schemas.microsoft.com/office/drawing/2014/main" id="{8476A249-1CBA-44BE-9FD5-1BA90DDBFC2F}"/>
              </a:ext>
            </a:extLst>
          </p:cNvPr>
          <p:cNvSpPr txBox="1"/>
          <p:nvPr/>
        </p:nvSpPr>
        <p:spPr>
          <a:xfrm>
            <a:off x="0" y="3575756"/>
            <a:ext cx="10289894" cy="2631490"/>
          </a:xfrm>
          <a:prstGeom prst="rect">
            <a:avLst/>
          </a:prstGeom>
          <a:solidFill>
            <a:schemeClr val="bg1"/>
          </a:solidFill>
        </p:spPr>
        <p:txBody>
          <a:bodyPr wrap="square" rtlCol="0">
            <a:spAutoFit/>
          </a:bodyPr>
          <a:lstStyle/>
          <a:p>
            <a:r>
              <a:rPr lang="en-US" sz="3300" b="1" dirty="0">
                <a:latin typeface="Calibri Light" panose="020F0302020204030204" pitchFamily="34" charset="0"/>
                <a:ea typeface="Calibri" panose="020F0502020204030204" pitchFamily="34" charset="0"/>
                <a:cs typeface="Calibri Light" panose="020F0302020204030204" pitchFamily="34" charset="0"/>
              </a:rPr>
              <a:t>Workflows:</a:t>
            </a:r>
          </a:p>
          <a:p>
            <a:pPr algn="ctr"/>
            <a:endParaRPr lang="en-US" sz="3300" dirty="0">
              <a:latin typeface="Calibri Light" panose="020F0302020204030204" pitchFamily="34" charset="0"/>
              <a:ea typeface="Calibri" panose="020F0502020204030204" pitchFamily="34" charset="0"/>
              <a:cs typeface="Calibri Light" panose="020F0302020204030204" pitchFamily="34" charset="0"/>
            </a:endParaRPr>
          </a:p>
          <a:p>
            <a:r>
              <a:rPr lang="en-US" sz="3300" b="1" dirty="0">
                <a:latin typeface="Calibri Light" panose="020F0302020204030204" pitchFamily="34" charset="0"/>
                <a:ea typeface="Calibri" panose="020F0502020204030204" pitchFamily="34" charset="0"/>
                <a:cs typeface="Calibri Light" panose="020F0302020204030204" pitchFamily="34" charset="0"/>
              </a:rPr>
              <a:t>InSAR:</a:t>
            </a:r>
            <a:r>
              <a:rPr lang="en-US" sz="3300" dirty="0">
                <a:latin typeface="Calibri Light" panose="020F0302020204030204" pitchFamily="34" charset="0"/>
                <a:ea typeface="Calibri" panose="020F0502020204030204" pitchFamily="34" charset="0"/>
                <a:cs typeface="Calibri Light" panose="020F0302020204030204" pitchFamily="34" charset="0"/>
              </a:rPr>
              <a:t> </a:t>
            </a:r>
            <a:r>
              <a:rPr lang="en-US" sz="3300" dirty="0">
                <a:latin typeface="Calibri Light" panose="020F0302020204030204" pitchFamily="34" charset="0"/>
                <a:cs typeface="Calibri Light" panose="020F0302020204030204" pitchFamily="34" charset="0"/>
              </a:rPr>
              <a:t>github.com/forrestfwilliams/hyp3_insar</a:t>
            </a:r>
          </a:p>
          <a:p>
            <a:r>
              <a:rPr lang="en-US" sz="3300" b="1" dirty="0">
                <a:latin typeface="Calibri Light" panose="020F0302020204030204" pitchFamily="34" charset="0"/>
                <a:cs typeface="Calibri Light" panose="020F0302020204030204" pitchFamily="34" charset="0"/>
              </a:rPr>
              <a:t>Pixel Offset: </a:t>
            </a:r>
            <a:r>
              <a:rPr lang="en-US" sz="3300" dirty="0">
                <a:latin typeface="Calibri Light" panose="020F0302020204030204" pitchFamily="34" charset="0"/>
                <a:cs typeface="Calibri Light" panose="020F0302020204030204" pitchFamily="34" charset="0"/>
              </a:rPr>
              <a:t>github.com/forrestfwilliams/</a:t>
            </a:r>
            <a:r>
              <a:rPr lang="en-US" sz="3300" dirty="0" err="1">
                <a:latin typeface="Calibri Light" panose="020F0302020204030204" pitchFamily="34" charset="0"/>
                <a:cs typeface="Calibri Light" panose="020F0302020204030204" pitchFamily="34" charset="0"/>
              </a:rPr>
              <a:t>pixeloffset_mintpy</a:t>
            </a:r>
            <a:endParaRPr lang="en-US" sz="3300" dirty="0">
              <a:latin typeface="Calibri Light" panose="020F0302020204030204" pitchFamily="34" charset="0"/>
              <a:cs typeface="Calibri Light" panose="020F0302020204030204" pitchFamily="34" charset="0"/>
            </a:endParaRPr>
          </a:p>
          <a:p>
            <a:r>
              <a:rPr lang="en-US" sz="3300" b="1" dirty="0">
                <a:latin typeface="Calibri Light" panose="020F0302020204030204" pitchFamily="34" charset="0"/>
                <a:cs typeface="Calibri Light" panose="020F0302020204030204" pitchFamily="34" charset="0"/>
              </a:rPr>
              <a:t>Data + Figures: </a:t>
            </a:r>
            <a:r>
              <a:rPr lang="en-US" sz="3300" dirty="0">
                <a:latin typeface="Calibri Light" panose="020F0302020204030204" pitchFamily="34" charset="0"/>
                <a:cs typeface="Calibri Light" panose="020F0302020204030204" pitchFamily="34" charset="0"/>
              </a:rPr>
              <a:t>github.com/</a:t>
            </a:r>
            <a:r>
              <a:rPr lang="en-US" sz="3300" dirty="0" err="1">
                <a:latin typeface="Calibri Light" panose="020F0302020204030204" pitchFamily="34" charset="0"/>
                <a:cs typeface="Calibri Light" panose="020F0302020204030204" pitchFamily="34" charset="0"/>
              </a:rPr>
              <a:t>forrestfwilliams</a:t>
            </a:r>
            <a:r>
              <a:rPr lang="en-US" sz="3300" dirty="0">
                <a:latin typeface="Calibri Light" panose="020F0302020204030204" pitchFamily="34" charset="0"/>
                <a:cs typeface="Calibri Light" panose="020F0302020204030204" pitchFamily="34" charset="0"/>
              </a:rPr>
              <a:t>/agu_2021</a:t>
            </a:r>
          </a:p>
        </p:txBody>
      </p:sp>
      <p:pic>
        <p:nvPicPr>
          <p:cNvPr id="3" name="Audio 2">
            <a:hlinkClick r:id="" action="ppaction://media"/>
            <a:extLst>
              <a:ext uri="{FF2B5EF4-FFF2-40B4-BE49-F238E27FC236}">
                <a16:creationId xmlns:a16="http://schemas.microsoft.com/office/drawing/2014/main" id="{45541220-8C15-4E90-A0EE-6A43FCF70F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11C39916-1C4D-4D87-949B-A07A9C39AC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3422" y="0"/>
            <a:ext cx="3578578" cy="3578578"/>
          </a:xfrm>
          <a:prstGeom prst="rect">
            <a:avLst/>
          </a:prstGeom>
        </p:spPr>
      </p:pic>
    </p:spTree>
    <p:extLst>
      <p:ext uri="{BB962C8B-B14F-4D97-AF65-F5344CB8AC3E}">
        <p14:creationId xmlns:p14="http://schemas.microsoft.com/office/powerpoint/2010/main" val="37609125"/>
      </p:ext>
    </p:extLst>
  </p:cSld>
  <p:clrMapOvr>
    <a:masterClrMapping/>
  </p:clrMapOvr>
  <mc:AlternateContent xmlns:mc="http://schemas.openxmlformats.org/markup-compatibility/2006" xmlns:p14="http://schemas.microsoft.com/office/powerpoint/2010/main">
    <mc:Choice Requires="p14">
      <p:transition spd="slow" p14:dur="2000" advTm="20034"/>
    </mc:Choice>
    <mc:Fallback xmlns="">
      <p:transition spd="slow" advTm="20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2111"/>
            <a:ext cx="12192000" cy="5724644"/>
          </a:xfrm>
          <a:prstGeom prst="rect">
            <a:avLst/>
          </a:prstGeom>
          <a:solidFill>
            <a:schemeClr val="bg1"/>
          </a:solidFill>
        </p:spPr>
        <p:txBody>
          <a:bodyPr wrap="square" rtlCol="0">
            <a:spAutoFit/>
          </a:bodyPr>
          <a:lstStyle/>
          <a:p>
            <a:pPr algn="ctr"/>
            <a:r>
              <a:rPr lang="en-US" sz="3300" b="1" dirty="0">
                <a:latin typeface="Calibri Light" panose="020F0302020204030204" pitchFamily="34" charset="0"/>
                <a:ea typeface="Calibri" panose="020F0502020204030204" pitchFamily="34" charset="0"/>
                <a:cs typeface="Calibri Light" panose="020F0302020204030204" pitchFamily="34" charset="0"/>
              </a:rPr>
              <a:t>References:</a:t>
            </a:r>
          </a:p>
          <a:p>
            <a:endParaRPr lang="en-US" sz="3300" b="1" dirty="0">
              <a:latin typeface="Calibri Light" panose="020F0302020204030204" pitchFamily="34" charset="0"/>
              <a:ea typeface="Calibri" panose="020F0502020204030204" pitchFamily="34" charset="0"/>
              <a:cs typeface="Calibri Light" panose="020F0302020204030204" pitchFamily="34" charset="0"/>
            </a:endParaRPr>
          </a:p>
          <a:p>
            <a:r>
              <a:rPr lang="en-US" sz="2000" b="1" dirty="0">
                <a:latin typeface="Calibri Light" panose="020F0302020204030204" pitchFamily="34" charset="0"/>
                <a:ea typeface="Calibri" panose="020F0502020204030204" pitchFamily="34" charset="0"/>
                <a:cs typeface="Calibri Light" panose="020F0302020204030204" pitchFamily="34" charset="0"/>
              </a:rPr>
              <a:t>Bekaert, David PS</a:t>
            </a:r>
            <a:r>
              <a:rPr lang="en-US" sz="2000" dirty="0">
                <a:latin typeface="Calibri Light" panose="020F0302020204030204" pitchFamily="34" charset="0"/>
                <a:ea typeface="Calibri" panose="020F0502020204030204" pitchFamily="34" charset="0"/>
                <a:cs typeface="Calibri Light" panose="020F0302020204030204" pitchFamily="34" charset="0"/>
              </a:rPr>
              <a:t>, et al. "InSAR-based detection method for mapping and monitoring slow-moving landslides in remote regions with steep and mountainous terrain: An application to Nepal." Remote Sensing of Environment 249 (2020): 111983.</a:t>
            </a:r>
          </a:p>
          <a:p>
            <a:endParaRPr lang="en-US" sz="2000" dirty="0">
              <a:latin typeface="Calibri Light" panose="020F0302020204030204" pitchFamily="34" charset="0"/>
              <a:ea typeface="Calibri" panose="020F0502020204030204" pitchFamily="34" charset="0"/>
              <a:cs typeface="Calibri Light" panose="020F0302020204030204" pitchFamily="34" charset="0"/>
            </a:endParaRPr>
          </a:p>
          <a:p>
            <a:r>
              <a:rPr lang="en-US" sz="2000" b="1" dirty="0">
                <a:latin typeface="Calibri Light" panose="020F0302020204030204" pitchFamily="34" charset="0"/>
                <a:ea typeface="Calibri" panose="020F0502020204030204" pitchFamily="34" charset="0"/>
                <a:cs typeface="Calibri Light" panose="020F0302020204030204" pitchFamily="34" charset="0"/>
              </a:rPr>
              <a:t>Hogenson, Kirk</a:t>
            </a:r>
            <a:r>
              <a:rPr lang="en-US" sz="2000" dirty="0">
                <a:latin typeface="Calibri Light" panose="020F0302020204030204" pitchFamily="34" charset="0"/>
                <a:ea typeface="Calibri" panose="020F0502020204030204" pitchFamily="34" charset="0"/>
                <a:cs typeface="Calibri Light" panose="020F0302020204030204" pitchFamily="34" charset="0"/>
              </a:rPr>
              <a:t>, et al. "Hybrid Pluggable Processing Pipeline (HyP3): A cloud-based infrastructure for generic processing of SAR data." AGU Fall Meeting Abstracts. Vol. 2016. 2016.</a:t>
            </a:r>
          </a:p>
          <a:p>
            <a:endParaRPr lang="en-US" sz="2000" dirty="0">
              <a:latin typeface="Calibri Light" panose="020F0302020204030204" pitchFamily="34" charset="0"/>
              <a:ea typeface="Calibri" panose="020F0502020204030204" pitchFamily="34" charset="0"/>
              <a:cs typeface="Calibri Light" panose="020F0302020204030204" pitchFamily="34" charset="0"/>
            </a:endParaRPr>
          </a:p>
          <a:p>
            <a:r>
              <a:rPr lang="en-US" sz="2000" b="1" dirty="0">
                <a:latin typeface="Calibri Light" panose="020F0302020204030204" pitchFamily="34" charset="0"/>
                <a:ea typeface="Calibri" panose="020F0502020204030204" pitchFamily="34" charset="0"/>
                <a:cs typeface="Calibri Light" panose="020F0302020204030204" pitchFamily="34" charset="0"/>
              </a:rPr>
              <a:t>Lei, Yang, Alex Gardner, and Piyush </a:t>
            </a:r>
            <a:r>
              <a:rPr lang="en-US" sz="2000" b="1" dirty="0" err="1">
                <a:latin typeface="Calibri Light" panose="020F0302020204030204" pitchFamily="34" charset="0"/>
                <a:ea typeface="Calibri" panose="020F0502020204030204" pitchFamily="34" charset="0"/>
                <a:cs typeface="Calibri Light" panose="020F0302020204030204" pitchFamily="34" charset="0"/>
              </a:rPr>
              <a:t>Agram</a:t>
            </a:r>
            <a:r>
              <a:rPr lang="en-US" sz="2000" dirty="0">
                <a:latin typeface="Calibri Light" panose="020F0302020204030204" pitchFamily="34" charset="0"/>
                <a:ea typeface="Calibri" panose="020F0502020204030204" pitchFamily="34" charset="0"/>
                <a:cs typeface="Calibri Light" panose="020F0302020204030204" pitchFamily="34" charset="0"/>
              </a:rPr>
              <a:t>. "Autonomous Repeat Image Feature Tracking (autoRIFT) and Its Application for Tracking Ice Displacement." Remote Sensing 13.4 (2021): 749.</a:t>
            </a:r>
          </a:p>
          <a:p>
            <a:endParaRPr lang="en-US" sz="2000" dirty="0">
              <a:latin typeface="Calibri Light" panose="020F0302020204030204" pitchFamily="34" charset="0"/>
              <a:ea typeface="Calibri" panose="020F0502020204030204" pitchFamily="34" charset="0"/>
              <a:cs typeface="Calibri Light" panose="020F0302020204030204" pitchFamily="34" charset="0"/>
            </a:endParaRPr>
          </a:p>
          <a:p>
            <a:r>
              <a:rPr lang="en-US" sz="2000" b="1" dirty="0">
                <a:latin typeface="Calibri Light" panose="020F0302020204030204" pitchFamily="34" charset="0"/>
                <a:ea typeface="Calibri" panose="020F0502020204030204" pitchFamily="34" charset="0"/>
                <a:cs typeface="Calibri Light" panose="020F0302020204030204" pitchFamily="34" charset="0"/>
              </a:rPr>
              <a:t>Williams, Forrest</a:t>
            </a:r>
            <a:r>
              <a:rPr lang="en-US" sz="2000" dirty="0">
                <a:latin typeface="Calibri Light" panose="020F0302020204030204" pitchFamily="34" charset="0"/>
                <a:ea typeface="Calibri" panose="020F0502020204030204" pitchFamily="34" charset="0"/>
                <a:cs typeface="Calibri Light" panose="020F0302020204030204" pitchFamily="34" charset="0"/>
              </a:rPr>
              <a:t>, et al. "Intersection of fluvial incision and weak geologic structures cause divergence from a universal threshold slope model of landslide occurrence." Geomorphology 389 (2021): 107795.</a:t>
            </a:r>
          </a:p>
          <a:p>
            <a:endParaRPr lang="en-US" sz="2000" dirty="0">
              <a:latin typeface="Calibri Light" panose="020F0302020204030204" pitchFamily="34" charset="0"/>
              <a:ea typeface="Calibri" panose="020F0502020204030204" pitchFamily="34" charset="0"/>
              <a:cs typeface="Calibri Light" panose="020F0302020204030204" pitchFamily="34" charset="0"/>
            </a:endParaRPr>
          </a:p>
          <a:p>
            <a:r>
              <a:rPr lang="en-US" sz="2000" b="1" dirty="0">
                <a:latin typeface="Calibri Light" panose="020F0302020204030204" pitchFamily="34" charset="0"/>
                <a:ea typeface="Calibri" panose="020F0502020204030204" pitchFamily="34" charset="0"/>
                <a:cs typeface="Calibri Light" panose="020F0302020204030204" pitchFamily="34" charset="0"/>
              </a:rPr>
              <a:t>Yunjun, Zhang, </a:t>
            </a:r>
            <a:r>
              <a:rPr lang="en-US" sz="2000" b="1" dirty="0" err="1">
                <a:latin typeface="Calibri Light" panose="020F0302020204030204" pitchFamily="34" charset="0"/>
                <a:ea typeface="Calibri" panose="020F0502020204030204" pitchFamily="34" charset="0"/>
                <a:cs typeface="Calibri Light" panose="020F0302020204030204" pitchFamily="34" charset="0"/>
              </a:rPr>
              <a:t>Heresh</a:t>
            </a:r>
            <a:r>
              <a:rPr lang="en-US" sz="2000" b="1" dirty="0">
                <a:latin typeface="Calibri Light" panose="020F0302020204030204" pitchFamily="34" charset="0"/>
                <a:ea typeface="Calibri" panose="020F0502020204030204" pitchFamily="34" charset="0"/>
                <a:cs typeface="Calibri Light" panose="020F0302020204030204" pitchFamily="34" charset="0"/>
              </a:rPr>
              <a:t> </a:t>
            </a:r>
            <a:r>
              <a:rPr lang="en-US" sz="2000" b="1" dirty="0" err="1">
                <a:latin typeface="Calibri Light" panose="020F0302020204030204" pitchFamily="34" charset="0"/>
                <a:ea typeface="Calibri" panose="020F0502020204030204" pitchFamily="34" charset="0"/>
                <a:cs typeface="Calibri Light" panose="020F0302020204030204" pitchFamily="34" charset="0"/>
              </a:rPr>
              <a:t>Fattahi</a:t>
            </a:r>
            <a:r>
              <a:rPr lang="en-US" sz="2000" b="1" dirty="0">
                <a:latin typeface="Calibri Light" panose="020F0302020204030204" pitchFamily="34" charset="0"/>
                <a:ea typeface="Calibri" panose="020F0502020204030204" pitchFamily="34" charset="0"/>
                <a:cs typeface="Calibri Light" panose="020F0302020204030204" pitchFamily="34" charset="0"/>
              </a:rPr>
              <a:t>, and Falk </a:t>
            </a:r>
            <a:r>
              <a:rPr lang="en-US" sz="2000" b="1" dirty="0" err="1">
                <a:latin typeface="Calibri Light" panose="020F0302020204030204" pitchFamily="34" charset="0"/>
                <a:ea typeface="Calibri" panose="020F0502020204030204" pitchFamily="34" charset="0"/>
                <a:cs typeface="Calibri Light" panose="020F0302020204030204" pitchFamily="34" charset="0"/>
              </a:rPr>
              <a:t>Amelung</a:t>
            </a:r>
            <a:r>
              <a:rPr lang="en-US" sz="2000" dirty="0">
                <a:latin typeface="Calibri Light" panose="020F0302020204030204" pitchFamily="34" charset="0"/>
                <a:ea typeface="Calibri" panose="020F0502020204030204" pitchFamily="34" charset="0"/>
                <a:cs typeface="Calibri Light" panose="020F0302020204030204" pitchFamily="34" charset="0"/>
              </a:rPr>
              <a:t>. "Small baseline InSAR time series analysis: Unwrapping error correction and noise reduction." Computers &amp; Geosciences 133 (2019): 104331.</a:t>
            </a:r>
          </a:p>
        </p:txBody>
      </p:sp>
      <p:sp>
        <p:nvSpPr>
          <p:cNvPr id="2" name="TextBox 1"/>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3" name="Audio 2">
            <a:hlinkClick r:id="" action="ppaction://media"/>
            <a:extLst>
              <a:ext uri="{FF2B5EF4-FFF2-40B4-BE49-F238E27FC236}">
                <a16:creationId xmlns:a16="http://schemas.microsoft.com/office/drawing/2014/main" id="{A5AA6357-92EC-467C-8033-4A6907D24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83672973"/>
      </p:ext>
    </p:extLst>
  </p:cSld>
  <p:clrMapOvr>
    <a:masterClrMapping/>
  </p:clrMapOvr>
  <mc:AlternateContent xmlns:mc="http://schemas.openxmlformats.org/markup-compatibility/2006">
    <mc:Choice xmlns:p14="http://schemas.microsoft.com/office/powerpoint/2010/main" Requires="p14">
      <p:transition spd="slow" p14:dur="2000" advTm="4252"/>
    </mc:Choice>
    <mc:Fallback>
      <p:transition spd="slow" advTm="4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56"/>
            <a:ext cx="5754031" cy="2631490"/>
          </a:xfrm>
          <a:prstGeom prst="rect">
            <a:avLst/>
          </a:prstGeom>
          <a:solidFill>
            <a:schemeClr val="bg1"/>
          </a:solidFill>
        </p:spPr>
        <p:txBody>
          <a:bodyPr wrap="square" rtlCol="0">
            <a:spAutoFit/>
          </a:bodyPr>
          <a:lstStyle/>
          <a:p>
            <a:r>
              <a:rPr lang="en-US" sz="3300" b="1" dirty="0">
                <a:latin typeface="Calibri Light" panose="020F0302020204030204" pitchFamily="34" charset="0"/>
                <a:ea typeface="Calibri" panose="020F0502020204030204" pitchFamily="34" charset="0"/>
                <a:cs typeface="Calibri Light" panose="020F0302020204030204" pitchFamily="34" charset="0"/>
              </a:rPr>
              <a:t>Questions:</a:t>
            </a:r>
          </a:p>
          <a:p>
            <a:pPr algn="ctr"/>
            <a:endParaRPr lang="en-US" sz="3300" dirty="0">
              <a:latin typeface="Calibri Light" panose="020F0302020204030204" pitchFamily="34" charset="0"/>
              <a:ea typeface="Calibri" panose="020F0502020204030204" pitchFamily="34" charset="0"/>
              <a:cs typeface="Calibri Light" panose="020F0302020204030204" pitchFamily="34" charset="0"/>
            </a:endParaRPr>
          </a:p>
          <a:p>
            <a:r>
              <a:rPr lang="en-US" sz="3300" b="1" dirty="0">
                <a:latin typeface="Calibri Light" panose="020F0302020204030204" pitchFamily="34" charset="0"/>
                <a:ea typeface="Calibri" panose="020F0502020204030204" pitchFamily="34" charset="0"/>
                <a:cs typeface="Calibri Light" panose="020F0302020204030204" pitchFamily="34" charset="0"/>
              </a:rPr>
              <a:t>Email:</a:t>
            </a:r>
            <a:r>
              <a:rPr lang="en-US" sz="3300" dirty="0">
                <a:latin typeface="Calibri Light" panose="020F0302020204030204" pitchFamily="34" charset="0"/>
                <a:ea typeface="Calibri" panose="020F0502020204030204" pitchFamily="34" charset="0"/>
                <a:cs typeface="Calibri Light" panose="020F0302020204030204" pitchFamily="34" charset="0"/>
              </a:rPr>
              <a:t> </a:t>
            </a:r>
            <a:r>
              <a:rPr lang="en-US" sz="3300" dirty="0">
                <a:latin typeface="Calibri Light" panose="020F0302020204030204" pitchFamily="34" charset="0"/>
                <a:cs typeface="Calibri Light" panose="020F0302020204030204" pitchFamily="34" charset="0"/>
                <a:hlinkClick r:id="rId5"/>
              </a:rPr>
              <a:t>f.williams1@massey.ac.nz</a:t>
            </a:r>
            <a:endParaRPr lang="en-US" sz="3300" dirty="0">
              <a:latin typeface="Calibri Light" panose="020F0302020204030204" pitchFamily="34" charset="0"/>
              <a:cs typeface="Calibri Light" panose="020F0302020204030204" pitchFamily="34" charset="0"/>
            </a:endParaRPr>
          </a:p>
          <a:p>
            <a:r>
              <a:rPr lang="en-US" sz="3300" b="1" dirty="0">
                <a:latin typeface="Calibri Light" panose="020F0302020204030204" pitchFamily="34" charset="0"/>
                <a:cs typeface="Calibri Light" panose="020F0302020204030204" pitchFamily="34" charset="0"/>
              </a:rPr>
              <a:t>GitHub:</a:t>
            </a:r>
            <a:r>
              <a:rPr lang="en-US" sz="3300" dirty="0">
                <a:latin typeface="Calibri Light" panose="020F0302020204030204" pitchFamily="34" charset="0"/>
                <a:cs typeface="Calibri Light" panose="020F0302020204030204" pitchFamily="34" charset="0"/>
              </a:rPr>
              <a:t> </a:t>
            </a:r>
            <a:r>
              <a:rPr lang="en-US" sz="3300" dirty="0" err="1">
                <a:latin typeface="Calibri Light" panose="020F0302020204030204" pitchFamily="34" charset="0"/>
                <a:cs typeface="Calibri Light" panose="020F0302020204030204" pitchFamily="34" charset="0"/>
              </a:rPr>
              <a:t>forrestfwilliams</a:t>
            </a:r>
            <a:endParaRPr lang="en-US" sz="3300" dirty="0">
              <a:latin typeface="Calibri Light" panose="020F0302020204030204" pitchFamily="34" charset="0"/>
              <a:cs typeface="Calibri Light" panose="020F0302020204030204" pitchFamily="34" charset="0"/>
            </a:endParaRPr>
          </a:p>
          <a:p>
            <a:r>
              <a:rPr lang="en-US" sz="3300" b="1" dirty="0">
                <a:latin typeface="Calibri Light" panose="020F0302020204030204" pitchFamily="34" charset="0"/>
                <a:cs typeface="Calibri Light" panose="020F0302020204030204" pitchFamily="34" charset="0"/>
              </a:rPr>
              <a:t>Twitter:</a:t>
            </a:r>
            <a:r>
              <a:rPr lang="en-US" sz="3300" dirty="0">
                <a:latin typeface="Calibri Light" panose="020F0302020204030204" pitchFamily="34" charset="0"/>
                <a:cs typeface="Calibri Light" panose="020F0302020204030204" pitchFamily="34" charset="0"/>
              </a:rPr>
              <a:t> @rs_forrest</a:t>
            </a:r>
          </a:p>
        </p:txBody>
      </p:sp>
      <p:sp>
        <p:nvSpPr>
          <p:cNvPr id="2" name="TextBox 1"/>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sp>
        <p:nvSpPr>
          <p:cNvPr id="6" name="TextBox 5">
            <a:extLst>
              <a:ext uri="{FF2B5EF4-FFF2-40B4-BE49-F238E27FC236}">
                <a16:creationId xmlns:a16="http://schemas.microsoft.com/office/drawing/2014/main" id="{89A68E72-52F2-4659-B6B1-305F2C3D5F5B}"/>
              </a:ext>
            </a:extLst>
          </p:cNvPr>
          <p:cNvSpPr txBox="1"/>
          <p:nvPr/>
        </p:nvSpPr>
        <p:spPr>
          <a:xfrm>
            <a:off x="2419109" y="6456110"/>
            <a:ext cx="6926987" cy="369779"/>
          </a:xfrm>
          <a:prstGeom prst="rect">
            <a:avLst/>
          </a:prstGeom>
          <a:noFill/>
        </p:spPr>
        <p:txBody>
          <a:bodyPr wrap="square" rtlCol="0">
            <a:spAutoFit/>
          </a:bodyPr>
          <a:lstStyle/>
          <a:p>
            <a:r>
              <a:rPr lang="en-US" b="1" dirty="0">
                <a:solidFill>
                  <a:srgbClr val="E4A025"/>
                </a:solidFill>
              </a:rPr>
              <a:t>Thank you to Graham </a:t>
            </a:r>
            <a:r>
              <a:rPr lang="en-US" b="1" dirty="0" err="1">
                <a:solidFill>
                  <a:srgbClr val="E4A025"/>
                </a:solidFill>
              </a:rPr>
              <a:t>Hancox</a:t>
            </a:r>
            <a:r>
              <a:rPr lang="en-US" b="1" dirty="0">
                <a:solidFill>
                  <a:srgbClr val="E4A025"/>
                </a:solidFill>
              </a:rPr>
              <a:t> for the Rangitikei Landslide photography</a:t>
            </a:r>
          </a:p>
        </p:txBody>
      </p:sp>
      <p:sp>
        <p:nvSpPr>
          <p:cNvPr id="8" name="TextBox 7">
            <a:extLst>
              <a:ext uri="{FF2B5EF4-FFF2-40B4-BE49-F238E27FC236}">
                <a16:creationId xmlns:a16="http://schemas.microsoft.com/office/drawing/2014/main" id="{8476A249-1CBA-44BE-9FD5-1BA90DDBFC2F}"/>
              </a:ext>
            </a:extLst>
          </p:cNvPr>
          <p:cNvSpPr txBox="1"/>
          <p:nvPr/>
        </p:nvSpPr>
        <p:spPr>
          <a:xfrm>
            <a:off x="0" y="3575756"/>
            <a:ext cx="10289894" cy="2631490"/>
          </a:xfrm>
          <a:prstGeom prst="rect">
            <a:avLst/>
          </a:prstGeom>
          <a:solidFill>
            <a:schemeClr val="bg1"/>
          </a:solidFill>
        </p:spPr>
        <p:txBody>
          <a:bodyPr wrap="square" rtlCol="0">
            <a:spAutoFit/>
          </a:bodyPr>
          <a:lstStyle/>
          <a:p>
            <a:r>
              <a:rPr lang="en-US" sz="3300" b="1" dirty="0">
                <a:latin typeface="Calibri Light" panose="020F0302020204030204" pitchFamily="34" charset="0"/>
                <a:ea typeface="Calibri" panose="020F0502020204030204" pitchFamily="34" charset="0"/>
                <a:cs typeface="Calibri Light" panose="020F0302020204030204" pitchFamily="34" charset="0"/>
              </a:rPr>
              <a:t>Workflows:</a:t>
            </a:r>
          </a:p>
          <a:p>
            <a:pPr algn="ctr"/>
            <a:endParaRPr lang="en-US" sz="3300" dirty="0">
              <a:latin typeface="Calibri Light" panose="020F0302020204030204" pitchFamily="34" charset="0"/>
              <a:ea typeface="Calibri" panose="020F0502020204030204" pitchFamily="34" charset="0"/>
              <a:cs typeface="Calibri Light" panose="020F0302020204030204" pitchFamily="34" charset="0"/>
            </a:endParaRPr>
          </a:p>
          <a:p>
            <a:r>
              <a:rPr lang="en-US" sz="3300" b="1" dirty="0">
                <a:latin typeface="Calibri Light" panose="020F0302020204030204" pitchFamily="34" charset="0"/>
                <a:ea typeface="Calibri" panose="020F0502020204030204" pitchFamily="34" charset="0"/>
                <a:cs typeface="Calibri Light" panose="020F0302020204030204" pitchFamily="34" charset="0"/>
              </a:rPr>
              <a:t>InSAR:</a:t>
            </a:r>
            <a:r>
              <a:rPr lang="en-US" sz="3300" dirty="0">
                <a:latin typeface="Calibri Light" panose="020F0302020204030204" pitchFamily="34" charset="0"/>
                <a:ea typeface="Calibri" panose="020F0502020204030204" pitchFamily="34" charset="0"/>
                <a:cs typeface="Calibri Light" panose="020F0302020204030204" pitchFamily="34" charset="0"/>
              </a:rPr>
              <a:t> </a:t>
            </a:r>
            <a:r>
              <a:rPr lang="en-US" sz="3300" dirty="0">
                <a:latin typeface="Calibri Light" panose="020F0302020204030204" pitchFamily="34" charset="0"/>
                <a:cs typeface="Calibri Light" panose="020F0302020204030204" pitchFamily="34" charset="0"/>
              </a:rPr>
              <a:t>github.com/forrestfwilliams/hyp3_insar</a:t>
            </a:r>
          </a:p>
          <a:p>
            <a:r>
              <a:rPr lang="en-US" sz="3300" b="1" dirty="0">
                <a:latin typeface="Calibri Light" panose="020F0302020204030204" pitchFamily="34" charset="0"/>
                <a:cs typeface="Calibri Light" panose="020F0302020204030204" pitchFamily="34" charset="0"/>
              </a:rPr>
              <a:t>Pixel Offset: </a:t>
            </a:r>
            <a:r>
              <a:rPr lang="en-US" sz="3300" dirty="0">
                <a:latin typeface="Calibri Light" panose="020F0302020204030204" pitchFamily="34" charset="0"/>
                <a:cs typeface="Calibri Light" panose="020F0302020204030204" pitchFamily="34" charset="0"/>
              </a:rPr>
              <a:t>github.com/forrestfwilliams/</a:t>
            </a:r>
            <a:r>
              <a:rPr lang="en-US" sz="3300" dirty="0" err="1">
                <a:latin typeface="Calibri Light" panose="020F0302020204030204" pitchFamily="34" charset="0"/>
                <a:cs typeface="Calibri Light" panose="020F0302020204030204" pitchFamily="34" charset="0"/>
              </a:rPr>
              <a:t>pixeloffset_mintpy</a:t>
            </a:r>
            <a:endParaRPr lang="en-US" sz="3300" dirty="0">
              <a:latin typeface="Calibri Light" panose="020F0302020204030204" pitchFamily="34" charset="0"/>
              <a:cs typeface="Calibri Light" panose="020F0302020204030204" pitchFamily="34" charset="0"/>
            </a:endParaRPr>
          </a:p>
          <a:p>
            <a:r>
              <a:rPr lang="en-US" sz="3300" b="1" dirty="0">
                <a:latin typeface="Calibri Light" panose="020F0302020204030204" pitchFamily="34" charset="0"/>
                <a:cs typeface="Calibri Light" panose="020F0302020204030204" pitchFamily="34" charset="0"/>
              </a:rPr>
              <a:t>Data + Figures: </a:t>
            </a:r>
            <a:r>
              <a:rPr lang="en-US" sz="3300" dirty="0">
                <a:latin typeface="Calibri Light" panose="020F0302020204030204" pitchFamily="34" charset="0"/>
                <a:cs typeface="Calibri Light" panose="020F0302020204030204" pitchFamily="34" charset="0"/>
              </a:rPr>
              <a:t>github.com/</a:t>
            </a:r>
            <a:r>
              <a:rPr lang="en-US" sz="3300" dirty="0" err="1">
                <a:latin typeface="Calibri Light" panose="020F0302020204030204" pitchFamily="34" charset="0"/>
                <a:cs typeface="Calibri Light" panose="020F0302020204030204" pitchFamily="34" charset="0"/>
              </a:rPr>
              <a:t>forrestfwilliams</a:t>
            </a:r>
            <a:r>
              <a:rPr lang="en-US" sz="3300" dirty="0">
                <a:latin typeface="Calibri Light" panose="020F0302020204030204" pitchFamily="34" charset="0"/>
                <a:cs typeface="Calibri Light" panose="020F0302020204030204" pitchFamily="34" charset="0"/>
              </a:rPr>
              <a:t>/agu_2021</a:t>
            </a:r>
          </a:p>
        </p:txBody>
      </p:sp>
      <p:pic>
        <p:nvPicPr>
          <p:cNvPr id="7" name="Picture 6" descr="A person smiling for the camera&#10;&#10;Description automatically generated with medium confidence">
            <a:extLst>
              <a:ext uri="{FF2B5EF4-FFF2-40B4-BE49-F238E27FC236}">
                <a16:creationId xmlns:a16="http://schemas.microsoft.com/office/drawing/2014/main" id="{11C39916-1C4D-4D87-949B-A07A9C39AC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3422" y="0"/>
            <a:ext cx="3578578" cy="3578578"/>
          </a:xfrm>
          <a:prstGeom prst="rect">
            <a:avLst/>
          </a:prstGeom>
        </p:spPr>
      </p:pic>
      <p:pic>
        <p:nvPicPr>
          <p:cNvPr id="5" name="Audio 4">
            <a:hlinkClick r:id="" action="ppaction://media"/>
            <a:extLst>
              <a:ext uri="{FF2B5EF4-FFF2-40B4-BE49-F238E27FC236}">
                <a16:creationId xmlns:a16="http://schemas.microsoft.com/office/drawing/2014/main" id="{C220142F-3668-4A62-9D6C-B38C2AFB23A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69150464"/>
      </p:ext>
    </p:extLst>
  </p:cSld>
  <p:clrMapOvr>
    <a:masterClrMapping/>
  </p:clrMapOvr>
  <mc:AlternateContent xmlns:mc="http://schemas.openxmlformats.org/markup-compatibility/2006">
    <mc:Choice xmlns:p14="http://schemas.microsoft.com/office/powerpoint/2010/main" Requires="p14">
      <p:transition spd="slow" p14:dur="2000" advTm="1139"/>
    </mc:Choice>
    <mc:Fallback>
      <p:transition spd="slow" advTm="1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BB3CB5-BA2F-497B-ACC4-2445D7B84246}"/>
              </a:ext>
            </a:extLst>
          </p:cNvPr>
          <p:cNvSpPr txBox="1"/>
          <p:nvPr/>
        </p:nvSpPr>
        <p:spPr>
          <a:xfrm>
            <a:off x="4295078" y="6456557"/>
            <a:ext cx="3544229" cy="369332"/>
          </a:xfrm>
          <a:prstGeom prst="rect">
            <a:avLst/>
          </a:prstGeom>
          <a:noFill/>
        </p:spPr>
        <p:txBody>
          <a:bodyPr wrap="square" rtlCol="0" anchor="ctr">
            <a:spAutoFit/>
          </a:bodyPr>
          <a:lstStyle/>
          <a:p>
            <a:pPr algn="ctr"/>
            <a:r>
              <a:rPr lang="en-US" b="1" u="sng" dirty="0">
                <a:solidFill>
                  <a:srgbClr val="E4A025"/>
                </a:solidFill>
              </a:rPr>
              <a:t>Motivation</a:t>
            </a:r>
            <a:r>
              <a:rPr lang="en-US" dirty="0"/>
              <a:t> </a:t>
            </a:r>
            <a:r>
              <a:rPr lang="en-US" dirty="0">
                <a:solidFill>
                  <a:schemeClr val="bg1"/>
                </a:solidFill>
              </a:rPr>
              <a:t>| Workflow | Next Steps</a:t>
            </a:r>
          </a:p>
        </p:txBody>
      </p:sp>
      <p:sp>
        <p:nvSpPr>
          <p:cNvPr id="4" name="TextBox 3">
            <a:extLst>
              <a:ext uri="{FF2B5EF4-FFF2-40B4-BE49-F238E27FC236}">
                <a16:creationId xmlns:a16="http://schemas.microsoft.com/office/drawing/2014/main" id="{F5AAD76A-A30A-457C-860B-5AE63F4E5FA5}"/>
              </a:ext>
            </a:extLst>
          </p:cNvPr>
          <p:cNvSpPr txBox="1"/>
          <p:nvPr/>
        </p:nvSpPr>
        <p:spPr>
          <a:xfrm>
            <a:off x="3113700" y="1053995"/>
            <a:ext cx="5906983" cy="830997"/>
          </a:xfrm>
          <a:prstGeom prst="rect">
            <a:avLst/>
          </a:prstGeom>
          <a:noFill/>
        </p:spPr>
        <p:txBody>
          <a:bodyPr wrap="square" rtlCol="0">
            <a:spAutoFit/>
          </a:bodyPr>
          <a:lstStyle/>
          <a:p>
            <a:pPr algn="ctr"/>
            <a:r>
              <a:rPr lang="en-US" sz="4800" dirty="0"/>
              <a:t>I’d Love to Talk About:</a:t>
            </a:r>
          </a:p>
        </p:txBody>
      </p:sp>
      <p:sp>
        <p:nvSpPr>
          <p:cNvPr id="6" name="TextBox 5">
            <a:extLst>
              <a:ext uri="{FF2B5EF4-FFF2-40B4-BE49-F238E27FC236}">
                <a16:creationId xmlns:a16="http://schemas.microsoft.com/office/drawing/2014/main" id="{6B8F7706-E52B-464E-817F-F7C347D1896B}"/>
              </a:ext>
            </a:extLst>
          </p:cNvPr>
          <p:cNvSpPr txBox="1"/>
          <p:nvPr/>
        </p:nvSpPr>
        <p:spPr>
          <a:xfrm>
            <a:off x="391220" y="2554947"/>
            <a:ext cx="11351942"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Automatically identifying landslides signals in InSAR data</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Estimating sediment output of landslides using pixel-offset data</a:t>
            </a:r>
          </a:p>
        </p:txBody>
      </p:sp>
    </p:spTree>
    <p:extLst>
      <p:ext uri="{BB962C8B-B14F-4D97-AF65-F5344CB8AC3E}">
        <p14:creationId xmlns:p14="http://schemas.microsoft.com/office/powerpoint/2010/main" val="161655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BB3CB5-BA2F-497B-ACC4-2445D7B84246}"/>
              </a:ext>
            </a:extLst>
          </p:cNvPr>
          <p:cNvSpPr txBox="1"/>
          <p:nvPr/>
        </p:nvSpPr>
        <p:spPr>
          <a:xfrm>
            <a:off x="3876529" y="6456557"/>
            <a:ext cx="4438943" cy="369332"/>
          </a:xfrm>
          <a:prstGeom prst="rect">
            <a:avLst/>
          </a:prstGeom>
          <a:noFill/>
        </p:spPr>
        <p:txBody>
          <a:bodyPr wrap="square" rtlCol="0" anchor="ctr">
            <a:spAutoFit/>
          </a:bodyPr>
          <a:lstStyle/>
          <a:p>
            <a:pPr algn="ctr"/>
            <a:r>
              <a:rPr lang="en-US" b="1" u="sng" dirty="0">
                <a:solidFill>
                  <a:srgbClr val="E4A025"/>
                </a:solidFill>
              </a:rPr>
              <a:t>Motivation</a:t>
            </a:r>
            <a:r>
              <a:rPr lang="en-US" dirty="0"/>
              <a:t> </a:t>
            </a:r>
            <a:r>
              <a:rPr lang="en-US" dirty="0">
                <a:solidFill>
                  <a:schemeClr val="bg1"/>
                </a:solidFill>
              </a:rPr>
              <a:t>| Workflow | Results | Next Steps</a:t>
            </a:r>
          </a:p>
        </p:txBody>
      </p:sp>
      <p:pic>
        <p:nvPicPr>
          <p:cNvPr id="4" name="Picture 3">
            <a:extLst>
              <a:ext uri="{FF2B5EF4-FFF2-40B4-BE49-F238E27FC236}">
                <a16:creationId xmlns:a16="http://schemas.microsoft.com/office/drawing/2014/main" id="{535D1B49-DB46-465C-A4E0-C6A1683257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604" y="22302"/>
            <a:ext cx="12258953" cy="6200078"/>
          </a:xfrm>
          <a:prstGeom prst="rect">
            <a:avLst/>
          </a:prstGeom>
        </p:spPr>
      </p:pic>
      <p:sp>
        <p:nvSpPr>
          <p:cNvPr id="6" name="TextBox 5">
            <a:extLst>
              <a:ext uri="{FF2B5EF4-FFF2-40B4-BE49-F238E27FC236}">
                <a16:creationId xmlns:a16="http://schemas.microsoft.com/office/drawing/2014/main" id="{490790AC-ACBA-4A18-9C83-A5AFE36C3C39}"/>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10" name="Audio 9">
            <a:hlinkClick r:id="" action="ppaction://media"/>
            <a:extLst>
              <a:ext uri="{FF2B5EF4-FFF2-40B4-BE49-F238E27FC236}">
                <a16:creationId xmlns:a16="http://schemas.microsoft.com/office/drawing/2014/main" id="{7B996A8C-8246-4084-95C4-06D69B6B46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60797560"/>
      </p:ext>
    </p:extLst>
  </p:cSld>
  <p:clrMapOvr>
    <a:masterClrMapping/>
  </p:clrMapOvr>
  <mc:AlternateContent xmlns:mc="http://schemas.openxmlformats.org/markup-compatibility/2006" xmlns:p14="http://schemas.microsoft.com/office/powerpoint/2010/main">
    <mc:Choice Requires="p14">
      <p:transition spd="slow" p14:dur="2000" advTm="59274"/>
    </mc:Choice>
    <mc:Fallback xmlns="">
      <p:transition spd="slow" advTm="5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274BAE-30EF-4E8F-8691-52205E16134D}"/>
              </a:ext>
            </a:extLst>
          </p:cNvPr>
          <p:cNvSpPr txBox="1"/>
          <p:nvPr/>
        </p:nvSpPr>
        <p:spPr>
          <a:xfrm>
            <a:off x="735981" y="1133629"/>
            <a:ext cx="2966223" cy="830997"/>
          </a:xfrm>
          <a:prstGeom prst="rect">
            <a:avLst/>
          </a:prstGeom>
          <a:noFill/>
        </p:spPr>
        <p:txBody>
          <a:bodyPr wrap="square" rtlCol="0">
            <a:spAutoFit/>
          </a:bodyPr>
          <a:lstStyle/>
          <a:p>
            <a:r>
              <a:rPr lang="en-US" sz="4800" dirty="0"/>
              <a:t>From this…</a:t>
            </a:r>
          </a:p>
        </p:txBody>
      </p:sp>
      <p:sp>
        <p:nvSpPr>
          <p:cNvPr id="6" name="TextBox 5">
            <a:extLst>
              <a:ext uri="{FF2B5EF4-FFF2-40B4-BE49-F238E27FC236}">
                <a16:creationId xmlns:a16="http://schemas.microsoft.com/office/drawing/2014/main" id="{081D0DAD-EE2B-4DE0-B89D-CFE84DF11D2F}"/>
              </a:ext>
            </a:extLst>
          </p:cNvPr>
          <p:cNvSpPr txBox="1"/>
          <p:nvPr/>
        </p:nvSpPr>
        <p:spPr>
          <a:xfrm>
            <a:off x="7324133" y="1133629"/>
            <a:ext cx="2213326" cy="830997"/>
          </a:xfrm>
          <a:prstGeom prst="rect">
            <a:avLst/>
          </a:prstGeom>
          <a:noFill/>
        </p:spPr>
        <p:txBody>
          <a:bodyPr wrap="square" rtlCol="0">
            <a:spAutoFit/>
          </a:bodyPr>
          <a:lstStyle/>
          <a:p>
            <a:r>
              <a:rPr lang="en-US" sz="4800" dirty="0"/>
              <a:t>To this!</a:t>
            </a:r>
          </a:p>
        </p:txBody>
      </p:sp>
      <p:sp>
        <p:nvSpPr>
          <p:cNvPr id="4" name="TextBox 3">
            <a:extLst>
              <a:ext uri="{FF2B5EF4-FFF2-40B4-BE49-F238E27FC236}">
                <a16:creationId xmlns:a16="http://schemas.microsoft.com/office/drawing/2014/main" id="{539E54D4-8D2A-40C0-92A5-4B3B30F9A32E}"/>
              </a:ext>
            </a:extLst>
          </p:cNvPr>
          <p:cNvSpPr txBox="1"/>
          <p:nvPr/>
        </p:nvSpPr>
        <p:spPr>
          <a:xfrm>
            <a:off x="735981" y="2455280"/>
            <a:ext cx="3544229" cy="1569660"/>
          </a:xfrm>
          <a:prstGeom prst="rect">
            <a:avLst/>
          </a:prstGeom>
          <a:noFill/>
        </p:spPr>
        <p:txBody>
          <a:bodyPr wrap="square" rtlCol="0">
            <a:spAutoFit/>
          </a:bodyPr>
          <a:lstStyle/>
          <a:p>
            <a:r>
              <a:rPr lang="en-US" sz="3200" dirty="0"/>
              <a:t>There are 935 mapped landslides in this area</a:t>
            </a:r>
          </a:p>
        </p:txBody>
      </p:sp>
      <p:sp>
        <p:nvSpPr>
          <p:cNvPr id="8" name="TextBox 7">
            <a:extLst>
              <a:ext uri="{FF2B5EF4-FFF2-40B4-BE49-F238E27FC236}">
                <a16:creationId xmlns:a16="http://schemas.microsoft.com/office/drawing/2014/main" id="{4E06EE8F-F11A-41E0-A6F8-4B5D125B50B6}"/>
              </a:ext>
            </a:extLst>
          </p:cNvPr>
          <p:cNvSpPr txBox="1"/>
          <p:nvPr/>
        </p:nvSpPr>
        <p:spPr>
          <a:xfrm>
            <a:off x="7259444" y="2455280"/>
            <a:ext cx="4638907" cy="2062103"/>
          </a:xfrm>
          <a:prstGeom prst="rect">
            <a:avLst/>
          </a:prstGeom>
          <a:noFill/>
        </p:spPr>
        <p:txBody>
          <a:bodyPr wrap="square" rtlCol="0">
            <a:spAutoFit/>
          </a:bodyPr>
          <a:lstStyle/>
          <a:p>
            <a:r>
              <a:rPr lang="en-US" sz="3200" dirty="0"/>
              <a:t>There are 935 mapped landslides in this area, 50 are active, and 5 are moving faster than 1 m/</a:t>
            </a:r>
            <a:r>
              <a:rPr lang="en-US" sz="3200" dirty="0" err="1"/>
              <a:t>yr</a:t>
            </a:r>
            <a:endParaRPr lang="en-US" sz="3200" dirty="0"/>
          </a:p>
        </p:txBody>
      </p:sp>
      <p:sp>
        <p:nvSpPr>
          <p:cNvPr id="12" name="Arrow: Right 11">
            <a:extLst>
              <a:ext uri="{FF2B5EF4-FFF2-40B4-BE49-F238E27FC236}">
                <a16:creationId xmlns:a16="http://schemas.microsoft.com/office/drawing/2014/main" id="{5557D7D7-CFDB-4D8C-9527-89123FAD5E50}"/>
              </a:ext>
            </a:extLst>
          </p:cNvPr>
          <p:cNvSpPr/>
          <p:nvPr/>
        </p:nvSpPr>
        <p:spPr>
          <a:xfrm>
            <a:off x="4269058" y="2932770"/>
            <a:ext cx="2767361" cy="71367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DD4EF0-19E2-4081-9147-0851F703376C}"/>
              </a:ext>
            </a:extLst>
          </p:cNvPr>
          <p:cNvSpPr txBox="1"/>
          <p:nvPr/>
        </p:nvSpPr>
        <p:spPr>
          <a:xfrm>
            <a:off x="5062085" y="2320113"/>
            <a:ext cx="707742" cy="1938992"/>
          </a:xfrm>
          <a:prstGeom prst="rect">
            <a:avLst/>
          </a:prstGeom>
          <a:noFill/>
        </p:spPr>
        <p:txBody>
          <a:bodyPr wrap="square" rtlCol="0">
            <a:spAutoFit/>
          </a:bodyPr>
          <a:lstStyle/>
          <a:p>
            <a:r>
              <a:rPr lang="en-US" sz="12000" dirty="0"/>
              <a:t>?</a:t>
            </a:r>
          </a:p>
        </p:txBody>
      </p:sp>
      <p:sp>
        <p:nvSpPr>
          <p:cNvPr id="9" name="TextBox 8">
            <a:extLst>
              <a:ext uri="{FF2B5EF4-FFF2-40B4-BE49-F238E27FC236}">
                <a16:creationId xmlns:a16="http://schemas.microsoft.com/office/drawing/2014/main" id="{E6342305-A982-4F4C-AFED-6E263E2F86FD}"/>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7" name="Audio 6">
            <a:hlinkClick r:id="" action="ppaction://media"/>
            <a:extLst>
              <a:ext uri="{FF2B5EF4-FFF2-40B4-BE49-F238E27FC236}">
                <a16:creationId xmlns:a16="http://schemas.microsoft.com/office/drawing/2014/main" id="{26217CD7-95D0-4261-9EAA-D8CA32DE17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15" name="TextBox 14">
            <a:extLst>
              <a:ext uri="{FF2B5EF4-FFF2-40B4-BE49-F238E27FC236}">
                <a16:creationId xmlns:a16="http://schemas.microsoft.com/office/drawing/2014/main" id="{58F30B56-3772-4DCB-A832-56ABA5129F20}"/>
              </a:ext>
            </a:extLst>
          </p:cNvPr>
          <p:cNvSpPr txBox="1"/>
          <p:nvPr/>
        </p:nvSpPr>
        <p:spPr>
          <a:xfrm>
            <a:off x="3876529" y="6456557"/>
            <a:ext cx="4438943" cy="369332"/>
          </a:xfrm>
          <a:prstGeom prst="rect">
            <a:avLst/>
          </a:prstGeom>
          <a:noFill/>
        </p:spPr>
        <p:txBody>
          <a:bodyPr wrap="square" rtlCol="0" anchor="ctr">
            <a:spAutoFit/>
          </a:bodyPr>
          <a:lstStyle/>
          <a:p>
            <a:pPr algn="ctr"/>
            <a:r>
              <a:rPr lang="en-US" b="1" u="sng" dirty="0">
                <a:solidFill>
                  <a:srgbClr val="E4A025"/>
                </a:solidFill>
              </a:rPr>
              <a:t>Motivation</a:t>
            </a:r>
            <a:r>
              <a:rPr lang="en-US" dirty="0"/>
              <a:t> </a:t>
            </a:r>
            <a:r>
              <a:rPr lang="en-US" dirty="0">
                <a:solidFill>
                  <a:schemeClr val="bg1"/>
                </a:solidFill>
              </a:rPr>
              <a:t>| Workflow | Results | Next Steps</a:t>
            </a:r>
          </a:p>
        </p:txBody>
      </p:sp>
    </p:spTree>
    <p:extLst>
      <p:ext uri="{BB962C8B-B14F-4D97-AF65-F5344CB8AC3E}">
        <p14:creationId xmlns:p14="http://schemas.microsoft.com/office/powerpoint/2010/main" val="3102723320"/>
      </p:ext>
    </p:extLst>
  </p:cSld>
  <p:clrMapOvr>
    <a:masterClrMapping/>
  </p:clrMapOvr>
  <mc:AlternateContent xmlns:mc="http://schemas.openxmlformats.org/markup-compatibility/2006" xmlns:p14="http://schemas.microsoft.com/office/powerpoint/2010/main">
    <mc:Choice Requires="p14">
      <p:transition spd="slow" p14:dur="2000" advTm="32823"/>
    </mc:Choice>
    <mc:Fallback xmlns="">
      <p:transition spd="slow" advTm="32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F68C976-789D-4E40-9CD9-C9B35AD6FD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6976" y="0"/>
            <a:ext cx="9954731" cy="6335596"/>
          </a:xfrm>
          <a:prstGeom prst="rect">
            <a:avLst/>
          </a:prstGeom>
        </p:spPr>
      </p:pic>
      <p:sp>
        <p:nvSpPr>
          <p:cNvPr id="5" name="TextBox 4">
            <a:extLst>
              <a:ext uri="{FF2B5EF4-FFF2-40B4-BE49-F238E27FC236}">
                <a16:creationId xmlns:a16="http://schemas.microsoft.com/office/drawing/2014/main" id="{FD3636AB-BCA8-46F6-9CA5-DA9E075D533A}"/>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2" name="Audio 1">
            <a:hlinkClick r:id="" action="ppaction://media"/>
            <a:extLst>
              <a:ext uri="{FF2B5EF4-FFF2-40B4-BE49-F238E27FC236}">
                <a16:creationId xmlns:a16="http://schemas.microsoft.com/office/drawing/2014/main" id="{72992951-053A-498F-8840-3F9F3780C5D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
        <p:nvSpPr>
          <p:cNvPr id="6" name="TextBox 5">
            <a:extLst>
              <a:ext uri="{FF2B5EF4-FFF2-40B4-BE49-F238E27FC236}">
                <a16:creationId xmlns:a16="http://schemas.microsoft.com/office/drawing/2014/main" id="{967405D5-1F92-4A61-B2A7-E54E366106D5}"/>
              </a:ext>
            </a:extLst>
          </p:cNvPr>
          <p:cNvSpPr txBox="1"/>
          <p:nvPr/>
        </p:nvSpPr>
        <p:spPr>
          <a:xfrm>
            <a:off x="3876529" y="6456557"/>
            <a:ext cx="4438943" cy="369332"/>
          </a:xfrm>
          <a:prstGeom prst="rect">
            <a:avLst/>
          </a:prstGeom>
          <a:noFill/>
        </p:spPr>
        <p:txBody>
          <a:bodyPr wrap="square" rtlCol="0" anchor="ctr">
            <a:spAutoFit/>
          </a:bodyPr>
          <a:lstStyle/>
          <a:p>
            <a:pPr algn="ctr"/>
            <a:r>
              <a:rPr lang="en-US" dirty="0">
                <a:solidFill>
                  <a:schemeClr val="bg1"/>
                </a:solidFill>
              </a:rPr>
              <a:t>Motivation</a:t>
            </a:r>
            <a:r>
              <a:rPr lang="en-US" dirty="0"/>
              <a:t> </a:t>
            </a:r>
            <a:r>
              <a:rPr lang="en-US" dirty="0">
                <a:solidFill>
                  <a:schemeClr val="bg1"/>
                </a:solidFill>
              </a:rPr>
              <a:t>| </a:t>
            </a:r>
            <a:r>
              <a:rPr lang="en-US" b="1" u="sng" dirty="0">
                <a:solidFill>
                  <a:schemeClr val="accent1"/>
                </a:solidFill>
              </a:rPr>
              <a:t>Workflow</a:t>
            </a:r>
            <a:r>
              <a:rPr lang="en-US" dirty="0">
                <a:solidFill>
                  <a:schemeClr val="bg1"/>
                </a:solidFill>
              </a:rPr>
              <a:t> | Results | Next Steps</a:t>
            </a:r>
          </a:p>
        </p:txBody>
      </p:sp>
    </p:spTree>
    <p:extLst>
      <p:ext uri="{BB962C8B-B14F-4D97-AF65-F5344CB8AC3E}">
        <p14:creationId xmlns:p14="http://schemas.microsoft.com/office/powerpoint/2010/main" val="1581704909"/>
      </p:ext>
    </p:extLst>
  </p:cSld>
  <p:clrMapOvr>
    <a:masterClrMapping/>
  </p:clrMapOvr>
  <mc:AlternateContent xmlns:mc="http://schemas.openxmlformats.org/markup-compatibility/2006" xmlns:p14="http://schemas.microsoft.com/office/powerpoint/2010/main">
    <mc:Choice Requires="p14">
      <p:transition spd="slow" p14:dur="2000" advTm="276339"/>
    </mc:Choice>
    <mc:Fallback xmlns="">
      <p:transition spd="slow" advTm="276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building material&#10;&#10;Description automatically generated">
            <a:extLst>
              <a:ext uri="{FF2B5EF4-FFF2-40B4-BE49-F238E27FC236}">
                <a16:creationId xmlns:a16="http://schemas.microsoft.com/office/drawing/2014/main" id="{7DD3DE3B-73EC-4F43-8D3B-4C3A4298E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74320"/>
            <a:ext cx="12194878" cy="5520690"/>
          </a:xfrm>
          <a:prstGeom prst="rect">
            <a:avLst/>
          </a:prstGeom>
        </p:spPr>
      </p:pic>
      <p:pic>
        <p:nvPicPr>
          <p:cNvPr id="5" name="Picture 4">
            <a:extLst>
              <a:ext uri="{FF2B5EF4-FFF2-40B4-BE49-F238E27FC236}">
                <a16:creationId xmlns:a16="http://schemas.microsoft.com/office/drawing/2014/main" id="{4B8EBC05-C88C-47C0-A58B-95D8062D82A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74320"/>
            <a:ext cx="12194878" cy="5520689"/>
          </a:xfrm>
          <a:prstGeom prst="rect">
            <a:avLst/>
          </a:prstGeom>
        </p:spPr>
      </p:pic>
      <p:pic>
        <p:nvPicPr>
          <p:cNvPr id="6" name="Picture 5">
            <a:extLst>
              <a:ext uri="{FF2B5EF4-FFF2-40B4-BE49-F238E27FC236}">
                <a16:creationId xmlns:a16="http://schemas.microsoft.com/office/drawing/2014/main" id="{CC27ECF4-87DE-4884-B7F7-CAFD352AFA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 y="274320"/>
            <a:ext cx="12194876" cy="5520689"/>
          </a:xfrm>
          <a:prstGeom prst="rect">
            <a:avLst/>
          </a:prstGeom>
        </p:spPr>
      </p:pic>
      <p:pic>
        <p:nvPicPr>
          <p:cNvPr id="10" name="Audio 9">
            <a:hlinkClick r:id="" action="ppaction://media"/>
            <a:extLst>
              <a:ext uri="{FF2B5EF4-FFF2-40B4-BE49-F238E27FC236}">
                <a16:creationId xmlns:a16="http://schemas.microsoft.com/office/drawing/2014/main" id="{2173A8D4-5744-4C69-929A-A77EA0935FE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
        <p:nvSpPr>
          <p:cNvPr id="11" name="TextBox 10">
            <a:extLst>
              <a:ext uri="{FF2B5EF4-FFF2-40B4-BE49-F238E27FC236}">
                <a16:creationId xmlns:a16="http://schemas.microsoft.com/office/drawing/2014/main" id="{33B7BDB9-CA2A-4E73-B01A-4564FD7FC91D}"/>
              </a:ext>
            </a:extLst>
          </p:cNvPr>
          <p:cNvSpPr txBox="1"/>
          <p:nvPr/>
        </p:nvSpPr>
        <p:spPr>
          <a:xfrm>
            <a:off x="3876529" y="6456557"/>
            <a:ext cx="4438943" cy="369332"/>
          </a:xfrm>
          <a:prstGeom prst="rect">
            <a:avLst/>
          </a:prstGeom>
          <a:noFill/>
        </p:spPr>
        <p:txBody>
          <a:bodyPr wrap="square" rtlCol="0" anchor="ctr">
            <a:spAutoFit/>
          </a:bodyPr>
          <a:lstStyle/>
          <a:p>
            <a:pPr algn="ctr"/>
            <a:r>
              <a:rPr lang="en-US" dirty="0">
                <a:solidFill>
                  <a:schemeClr val="bg1"/>
                </a:solidFill>
              </a:rPr>
              <a:t>Motivation</a:t>
            </a:r>
            <a:r>
              <a:rPr lang="en-US" dirty="0"/>
              <a:t> </a:t>
            </a:r>
            <a:r>
              <a:rPr lang="en-US" dirty="0">
                <a:solidFill>
                  <a:schemeClr val="bg1"/>
                </a:solidFill>
              </a:rPr>
              <a:t>| Workflow | </a:t>
            </a:r>
            <a:r>
              <a:rPr lang="en-US" b="1" u="sng" dirty="0">
                <a:solidFill>
                  <a:schemeClr val="accent1"/>
                </a:solidFill>
              </a:rPr>
              <a:t>Results</a:t>
            </a:r>
            <a:r>
              <a:rPr lang="en-US" dirty="0">
                <a:solidFill>
                  <a:schemeClr val="bg1"/>
                </a:solidFill>
              </a:rPr>
              <a:t> | Next Steps</a:t>
            </a:r>
          </a:p>
        </p:txBody>
      </p:sp>
    </p:spTree>
    <p:custDataLst>
      <p:tags r:id="rId1"/>
    </p:custDataLst>
    <p:extLst>
      <p:ext uri="{BB962C8B-B14F-4D97-AF65-F5344CB8AC3E}">
        <p14:creationId xmlns:p14="http://schemas.microsoft.com/office/powerpoint/2010/main" val="1862785084"/>
      </p:ext>
    </p:extLst>
  </p:cSld>
  <p:clrMapOvr>
    <a:masterClrMapping/>
  </p:clrMapOvr>
  <mc:AlternateContent xmlns:mc="http://schemas.openxmlformats.org/markup-compatibility/2006" xmlns:p14="http://schemas.microsoft.com/office/powerpoint/2010/main">
    <mc:Choice Requires="p14">
      <p:transition spd="slow" p14:dur="2000" advTm="50540"/>
    </mc:Choice>
    <mc:Fallback xmlns="">
      <p:transition spd="slow" advTm="50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ites flying in the sky&#10;&#10;Description automatically generated with medium confidence">
            <a:extLst>
              <a:ext uri="{FF2B5EF4-FFF2-40B4-BE49-F238E27FC236}">
                <a16:creationId xmlns:a16="http://schemas.microsoft.com/office/drawing/2014/main" id="{8686C7E6-CCD9-4C59-9C20-3F35A2F42F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902" y="0"/>
            <a:ext cx="10426390" cy="6370995"/>
          </a:xfrm>
          <a:prstGeom prst="rect">
            <a:avLst/>
          </a:prstGeom>
        </p:spPr>
      </p:pic>
      <p:sp>
        <p:nvSpPr>
          <p:cNvPr id="4" name="TextBox 3">
            <a:extLst>
              <a:ext uri="{FF2B5EF4-FFF2-40B4-BE49-F238E27FC236}">
                <a16:creationId xmlns:a16="http://schemas.microsoft.com/office/drawing/2014/main" id="{3C35FBED-764A-4AC3-BBDC-F4ED9507CFDB}"/>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6" name="Audio 5">
            <a:hlinkClick r:id="" action="ppaction://media"/>
            <a:extLst>
              <a:ext uri="{FF2B5EF4-FFF2-40B4-BE49-F238E27FC236}">
                <a16:creationId xmlns:a16="http://schemas.microsoft.com/office/drawing/2014/main" id="{042859B9-C941-4606-9868-90DB57471A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
        <p:nvSpPr>
          <p:cNvPr id="7" name="TextBox 6">
            <a:extLst>
              <a:ext uri="{FF2B5EF4-FFF2-40B4-BE49-F238E27FC236}">
                <a16:creationId xmlns:a16="http://schemas.microsoft.com/office/drawing/2014/main" id="{E61C266E-436F-4FE2-B7E8-241310736D5B}"/>
              </a:ext>
            </a:extLst>
          </p:cNvPr>
          <p:cNvSpPr txBox="1"/>
          <p:nvPr/>
        </p:nvSpPr>
        <p:spPr>
          <a:xfrm>
            <a:off x="3876529" y="6456557"/>
            <a:ext cx="4438943" cy="369332"/>
          </a:xfrm>
          <a:prstGeom prst="rect">
            <a:avLst/>
          </a:prstGeom>
          <a:noFill/>
        </p:spPr>
        <p:txBody>
          <a:bodyPr wrap="square" rtlCol="0" anchor="ctr">
            <a:spAutoFit/>
          </a:bodyPr>
          <a:lstStyle/>
          <a:p>
            <a:pPr algn="ctr"/>
            <a:r>
              <a:rPr lang="en-US" dirty="0">
                <a:solidFill>
                  <a:schemeClr val="bg1"/>
                </a:solidFill>
              </a:rPr>
              <a:t>Motivation</a:t>
            </a:r>
            <a:r>
              <a:rPr lang="en-US" dirty="0"/>
              <a:t> </a:t>
            </a:r>
            <a:r>
              <a:rPr lang="en-US" dirty="0">
                <a:solidFill>
                  <a:schemeClr val="bg1"/>
                </a:solidFill>
              </a:rPr>
              <a:t>| Workflow | </a:t>
            </a:r>
            <a:r>
              <a:rPr lang="en-US" b="1" u="sng" dirty="0">
                <a:solidFill>
                  <a:schemeClr val="accent1"/>
                </a:solidFill>
              </a:rPr>
              <a:t>Results</a:t>
            </a:r>
            <a:r>
              <a:rPr lang="en-US" dirty="0">
                <a:solidFill>
                  <a:schemeClr val="bg1"/>
                </a:solidFill>
              </a:rPr>
              <a:t> | Next Steps</a:t>
            </a:r>
          </a:p>
        </p:txBody>
      </p:sp>
    </p:spTree>
    <p:extLst>
      <p:ext uri="{BB962C8B-B14F-4D97-AF65-F5344CB8AC3E}">
        <p14:creationId xmlns:p14="http://schemas.microsoft.com/office/powerpoint/2010/main" val="3614776372"/>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42E49E-35DD-44B2-850B-B4A59A8424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897914"/>
            <a:ext cx="12300934" cy="4328842"/>
          </a:xfrm>
          <a:prstGeom prst="rect">
            <a:avLst/>
          </a:prstGeom>
        </p:spPr>
      </p:pic>
      <p:sp>
        <p:nvSpPr>
          <p:cNvPr id="5" name="TextBox 4">
            <a:extLst>
              <a:ext uri="{FF2B5EF4-FFF2-40B4-BE49-F238E27FC236}">
                <a16:creationId xmlns:a16="http://schemas.microsoft.com/office/drawing/2014/main" id="{A3EE56F7-86B1-4FEB-9671-FB95207717F1}"/>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2" name="Audio 1">
            <a:hlinkClick r:id="" action="ppaction://media"/>
            <a:extLst>
              <a:ext uri="{FF2B5EF4-FFF2-40B4-BE49-F238E27FC236}">
                <a16:creationId xmlns:a16="http://schemas.microsoft.com/office/drawing/2014/main" id="{1E19CBB4-6CBF-45B0-843A-39268D52D2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
        <p:nvSpPr>
          <p:cNvPr id="6" name="TextBox 5">
            <a:extLst>
              <a:ext uri="{FF2B5EF4-FFF2-40B4-BE49-F238E27FC236}">
                <a16:creationId xmlns:a16="http://schemas.microsoft.com/office/drawing/2014/main" id="{F2757273-F0E8-4340-999C-08DA1BF34A53}"/>
              </a:ext>
            </a:extLst>
          </p:cNvPr>
          <p:cNvSpPr txBox="1"/>
          <p:nvPr/>
        </p:nvSpPr>
        <p:spPr>
          <a:xfrm>
            <a:off x="3876529" y="6456557"/>
            <a:ext cx="4438943" cy="369332"/>
          </a:xfrm>
          <a:prstGeom prst="rect">
            <a:avLst/>
          </a:prstGeom>
          <a:noFill/>
        </p:spPr>
        <p:txBody>
          <a:bodyPr wrap="square" rtlCol="0" anchor="ctr">
            <a:spAutoFit/>
          </a:bodyPr>
          <a:lstStyle/>
          <a:p>
            <a:pPr algn="ctr"/>
            <a:r>
              <a:rPr lang="en-US" dirty="0">
                <a:solidFill>
                  <a:schemeClr val="bg1"/>
                </a:solidFill>
              </a:rPr>
              <a:t>Motivation</a:t>
            </a:r>
            <a:r>
              <a:rPr lang="en-US" dirty="0"/>
              <a:t> </a:t>
            </a:r>
            <a:r>
              <a:rPr lang="en-US" dirty="0">
                <a:solidFill>
                  <a:schemeClr val="bg1"/>
                </a:solidFill>
              </a:rPr>
              <a:t>| Workflow | </a:t>
            </a:r>
            <a:r>
              <a:rPr lang="en-US" b="1" u="sng" dirty="0">
                <a:solidFill>
                  <a:schemeClr val="accent1"/>
                </a:solidFill>
              </a:rPr>
              <a:t>Results</a:t>
            </a:r>
            <a:r>
              <a:rPr lang="en-US" dirty="0">
                <a:solidFill>
                  <a:schemeClr val="bg1"/>
                </a:solidFill>
              </a:rPr>
              <a:t> | Next Steps</a:t>
            </a:r>
          </a:p>
        </p:txBody>
      </p:sp>
    </p:spTree>
    <p:extLst>
      <p:ext uri="{BB962C8B-B14F-4D97-AF65-F5344CB8AC3E}">
        <p14:creationId xmlns:p14="http://schemas.microsoft.com/office/powerpoint/2010/main" val="1395297691"/>
      </p:ext>
    </p:extLst>
  </p:cSld>
  <p:clrMapOvr>
    <a:masterClrMapping/>
  </p:clrMapOvr>
  <mc:AlternateContent xmlns:mc="http://schemas.openxmlformats.org/markup-compatibility/2006" xmlns:p14="http://schemas.microsoft.com/office/powerpoint/2010/main">
    <mc:Choice Requires="p14">
      <p:transition spd="slow" p14:dur="2000" advTm="36375"/>
    </mc:Choice>
    <mc:Fallback xmlns="">
      <p:transition spd="slow" advTm="3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3B40A1-FCC1-4A8E-AA03-D7DAA1B55E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453207"/>
            <a:ext cx="12284011" cy="5146082"/>
          </a:xfrm>
          <a:prstGeom prst="rect">
            <a:avLst/>
          </a:prstGeom>
        </p:spPr>
      </p:pic>
      <p:sp>
        <p:nvSpPr>
          <p:cNvPr id="5" name="TextBox 4">
            <a:extLst>
              <a:ext uri="{FF2B5EF4-FFF2-40B4-BE49-F238E27FC236}">
                <a16:creationId xmlns:a16="http://schemas.microsoft.com/office/drawing/2014/main" id="{67689F0F-7D37-4007-BD4E-EE332DAC42B3}"/>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2" name="Audio 1">
            <a:hlinkClick r:id="" action="ppaction://media"/>
            <a:extLst>
              <a:ext uri="{FF2B5EF4-FFF2-40B4-BE49-F238E27FC236}">
                <a16:creationId xmlns:a16="http://schemas.microsoft.com/office/drawing/2014/main" id="{4821A411-4A8F-489A-9176-D6D66E54F0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
        <p:nvSpPr>
          <p:cNvPr id="6" name="TextBox 5">
            <a:extLst>
              <a:ext uri="{FF2B5EF4-FFF2-40B4-BE49-F238E27FC236}">
                <a16:creationId xmlns:a16="http://schemas.microsoft.com/office/drawing/2014/main" id="{4143FC29-B7A9-4D97-8D7B-1256B5ACD9F6}"/>
              </a:ext>
            </a:extLst>
          </p:cNvPr>
          <p:cNvSpPr txBox="1"/>
          <p:nvPr/>
        </p:nvSpPr>
        <p:spPr>
          <a:xfrm>
            <a:off x="3876529" y="6456557"/>
            <a:ext cx="4438943" cy="369332"/>
          </a:xfrm>
          <a:prstGeom prst="rect">
            <a:avLst/>
          </a:prstGeom>
          <a:noFill/>
        </p:spPr>
        <p:txBody>
          <a:bodyPr wrap="square" rtlCol="0" anchor="ctr">
            <a:spAutoFit/>
          </a:bodyPr>
          <a:lstStyle/>
          <a:p>
            <a:pPr algn="ctr"/>
            <a:r>
              <a:rPr lang="en-US" dirty="0">
                <a:solidFill>
                  <a:schemeClr val="bg1"/>
                </a:solidFill>
              </a:rPr>
              <a:t>Motivation</a:t>
            </a:r>
            <a:r>
              <a:rPr lang="en-US" dirty="0"/>
              <a:t> </a:t>
            </a:r>
            <a:r>
              <a:rPr lang="en-US" dirty="0">
                <a:solidFill>
                  <a:schemeClr val="bg1"/>
                </a:solidFill>
              </a:rPr>
              <a:t>| Workflow | </a:t>
            </a:r>
            <a:r>
              <a:rPr lang="en-US" b="1" u="sng" dirty="0">
                <a:solidFill>
                  <a:schemeClr val="accent1"/>
                </a:solidFill>
              </a:rPr>
              <a:t>Results</a:t>
            </a:r>
            <a:r>
              <a:rPr lang="en-US" dirty="0">
                <a:solidFill>
                  <a:schemeClr val="bg1"/>
                </a:solidFill>
              </a:rPr>
              <a:t> | Next Steps</a:t>
            </a:r>
          </a:p>
        </p:txBody>
      </p:sp>
    </p:spTree>
    <p:extLst>
      <p:ext uri="{BB962C8B-B14F-4D97-AF65-F5344CB8AC3E}">
        <p14:creationId xmlns:p14="http://schemas.microsoft.com/office/powerpoint/2010/main" val="925140399"/>
      </p:ext>
    </p:extLst>
  </p:cSld>
  <p:clrMapOvr>
    <a:masterClrMapping/>
  </p:clrMapOvr>
  <mc:AlternateContent xmlns:mc="http://schemas.openxmlformats.org/markup-compatibility/2006" xmlns:p14="http://schemas.microsoft.com/office/powerpoint/2010/main">
    <mc:Choice Requires="p14">
      <p:transition spd="slow" p14:dur="2000" advTm="34839"/>
    </mc:Choice>
    <mc:Fallback xmlns="">
      <p:transition spd="slow" advTm="3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ountain, outdoor, grass, sky&#10;&#10;Description automatically generated">
            <a:extLst>
              <a:ext uri="{FF2B5EF4-FFF2-40B4-BE49-F238E27FC236}">
                <a16:creationId xmlns:a16="http://schemas.microsoft.com/office/drawing/2014/main" id="{718186EE-B087-40BF-A748-D75E3E88C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0575" y="0"/>
            <a:ext cx="9478490" cy="6319777"/>
          </a:xfrm>
          <a:prstGeom prst="rect">
            <a:avLst/>
          </a:prstGeom>
        </p:spPr>
      </p:pic>
      <p:sp>
        <p:nvSpPr>
          <p:cNvPr id="6" name="TextBox 5">
            <a:extLst>
              <a:ext uri="{FF2B5EF4-FFF2-40B4-BE49-F238E27FC236}">
                <a16:creationId xmlns:a16="http://schemas.microsoft.com/office/drawing/2014/main" id="{7543079E-C185-49A6-B486-CE0D853F01B0}"/>
              </a:ext>
            </a:extLst>
          </p:cNvPr>
          <p:cNvSpPr txBox="1"/>
          <p:nvPr/>
        </p:nvSpPr>
        <p:spPr>
          <a:xfrm>
            <a:off x="10069551" y="6456110"/>
            <a:ext cx="2122449" cy="300082"/>
          </a:xfrm>
          <a:prstGeom prst="rect">
            <a:avLst/>
          </a:prstGeom>
          <a:noFill/>
        </p:spPr>
        <p:txBody>
          <a:bodyPr wrap="square" rtlCol="0">
            <a:spAutoFit/>
          </a:bodyPr>
          <a:lstStyle/>
          <a:p>
            <a:r>
              <a:rPr lang="en-US" sz="1350" dirty="0">
                <a:solidFill>
                  <a:schemeClr val="bg1"/>
                </a:solidFill>
                <a:latin typeface="+mj-lt"/>
                <a:cs typeface="Times New Roman" panose="02020603050405020304" pitchFamily="18" charset="0"/>
              </a:rPr>
              <a:t>f.williams1@massey.ac.nz</a:t>
            </a:r>
          </a:p>
        </p:txBody>
      </p:sp>
      <p:pic>
        <p:nvPicPr>
          <p:cNvPr id="7" name="Audio 6">
            <a:hlinkClick r:id="" action="ppaction://media"/>
            <a:extLst>
              <a:ext uri="{FF2B5EF4-FFF2-40B4-BE49-F238E27FC236}">
                <a16:creationId xmlns:a16="http://schemas.microsoft.com/office/drawing/2014/main" id="{051E4387-71B3-421C-AAEF-EE959542EB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
        <p:nvSpPr>
          <p:cNvPr id="8" name="TextBox 7">
            <a:extLst>
              <a:ext uri="{FF2B5EF4-FFF2-40B4-BE49-F238E27FC236}">
                <a16:creationId xmlns:a16="http://schemas.microsoft.com/office/drawing/2014/main" id="{04BFAA53-ECA1-49D0-BF76-F85099FBF2C4}"/>
              </a:ext>
            </a:extLst>
          </p:cNvPr>
          <p:cNvSpPr txBox="1"/>
          <p:nvPr/>
        </p:nvSpPr>
        <p:spPr>
          <a:xfrm>
            <a:off x="3876529" y="6456557"/>
            <a:ext cx="4438943" cy="369332"/>
          </a:xfrm>
          <a:prstGeom prst="rect">
            <a:avLst/>
          </a:prstGeom>
          <a:noFill/>
        </p:spPr>
        <p:txBody>
          <a:bodyPr wrap="square" rtlCol="0" anchor="ctr">
            <a:spAutoFit/>
          </a:bodyPr>
          <a:lstStyle/>
          <a:p>
            <a:pPr algn="ctr"/>
            <a:r>
              <a:rPr lang="en-US" dirty="0">
                <a:solidFill>
                  <a:schemeClr val="bg1"/>
                </a:solidFill>
              </a:rPr>
              <a:t>Motivation</a:t>
            </a:r>
            <a:r>
              <a:rPr lang="en-US" dirty="0"/>
              <a:t> </a:t>
            </a:r>
            <a:r>
              <a:rPr lang="en-US" dirty="0">
                <a:solidFill>
                  <a:schemeClr val="bg1"/>
                </a:solidFill>
              </a:rPr>
              <a:t>| Workflow | </a:t>
            </a:r>
            <a:r>
              <a:rPr lang="en-US" b="1" u="sng" dirty="0">
                <a:solidFill>
                  <a:schemeClr val="accent1"/>
                </a:solidFill>
              </a:rPr>
              <a:t>Results</a:t>
            </a:r>
            <a:r>
              <a:rPr lang="en-US" dirty="0">
                <a:solidFill>
                  <a:schemeClr val="bg1"/>
                </a:solidFill>
              </a:rPr>
              <a:t> | Next Steps</a:t>
            </a:r>
          </a:p>
        </p:txBody>
      </p:sp>
    </p:spTree>
    <p:extLst>
      <p:ext uri="{BB962C8B-B14F-4D97-AF65-F5344CB8AC3E}">
        <p14:creationId xmlns:p14="http://schemas.microsoft.com/office/powerpoint/2010/main" val="701142610"/>
      </p:ext>
    </p:extLst>
  </p:cSld>
  <p:clrMapOvr>
    <a:masterClrMapping/>
  </p:clrMapOvr>
  <mc:AlternateContent xmlns:mc="http://schemas.openxmlformats.org/markup-compatibility/2006" xmlns:p14="http://schemas.microsoft.com/office/powerpoint/2010/main">
    <mc:Choice Requires="p14">
      <p:transition spd="slow" p14:dur="2000" advTm="42505"/>
    </mc:Choice>
    <mc:Fallback xmlns="">
      <p:transition spd="slow" advTm="42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9.9|7.3"/>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E4A025"/>
      </a:accent1>
      <a:accent2>
        <a:srgbClr val="004B8D"/>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DEEF929F32844686FA508AADF2C1A3" ma:contentTypeVersion="10" ma:contentTypeDescription="Create a new document." ma:contentTypeScope="" ma:versionID="5735e8f45d5d122901679dbe59e99e36">
  <xsd:schema xmlns:xsd="http://www.w3.org/2001/XMLSchema" xmlns:xs="http://www.w3.org/2001/XMLSchema" xmlns:p="http://schemas.microsoft.com/office/2006/metadata/properties" xmlns:ns3="81f5e8e2-0be5-4824-b73a-fae8c5616bb2" targetNamespace="http://schemas.microsoft.com/office/2006/metadata/properties" ma:root="true" ma:fieldsID="733b226057c31a9a0f926ca86a107602" ns3:_="">
    <xsd:import namespace="81f5e8e2-0be5-4824-b73a-fae8c5616bb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5e8e2-0be5-4824-b73a-fae8c5616b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CF425E-28EF-4E8D-8845-B50EBBEDBB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5e8e2-0be5-4824-b73a-fae8c5616b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A45F20-FA28-4F57-A0B9-FB5AE5B2A22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C9604C5-96F2-404F-B3BE-F3B351BC86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5981</TotalTime>
  <Words>2950</Words>
  <Application>Microsoft Office PowerPoint</Application>
  <PresentationFormat>Widescreen</PresentationFormat>
  <Paragraphs>164</Paragraphs>
  <Slides>16</Slides>
  <Notes>16</Notes>
  <HiddenSlides>1</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Williams, Forrest</dc:creator>
  <cp:lastModifiedBy>Forrest Williams</cp:lastModifiedBy>
  <cp:revision>125</cp:revision>
  <dcterms:created xsi:type="dcterms:W3CDTF">2020-07-16T00:52:49Z</dcterms:created>
  <dcterms:modified xsi:type="dcterms:W3CDTF">2021-12-07T15:53:13Z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0x010100F8DEEF929F32844686FA508AADF2C1A3</vt:lpwstr>
  </property>
</Properties>
</file>